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-104" y="-23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98733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2738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50265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B5C08A1-7713-47CE-97B4-863D833656A0}" type="datetimeFigureOut">
              <a:rPr lang="id-ID" smtClean="0"/>
              <a:t>4/27/15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3875" y="4767263"/>
            <a:ext cx="371475" cy="273844"/>
          </a:xfrm>
          <a:prstGeom prst="rect">
            <a:avLst/>
          </a:prstGeom>
        </p:spPr>
        <p:txBody>
          <a:bodyPr/>
          <a:lstStyle/>
          <a:p>
            <a:fld id="{BD3C9449-514E-4F2F-BDF6-E5528CC1E8B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2278395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5534579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3404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47832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44558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6513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17001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87650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69307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51483"/>
      </p:ext>
    </p:extLst>
  </p:cSld>
  <p:clrMapOvr>
    <a:masterClrMapping/>
  </p:clrMapOvr>
  <p:transition xmlns:p14="http://schemas.microsoft.com/office/powerpoint/2010/main"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D1F6D-A503-B446-A9B4-741AC76E0C76}" type="datetimeFigureOut">
              <a:rPr lang="en-US" smtClean="0"/>
              <a:t>4/27/15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92D3-988F-104A-95D1-16B1A8EC4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0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xmlns:p14="http://schemas.microsoft.com/office/powerpoint/2010/main" spd="slow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MY"/>
          </a:p>
        </p:txBody>
      </p:sp>
      <p:sp>
        <p:nvSpPr>
          <p:cNvPr id="69" name="Title 1"/>
          <p:cNvSpPr txBox="1">
            <a:spLocks/>
          </p:cNvSpPr>
          <p:nvPr/>
        </p:nvSpPr>
        <p:spPr>
          <a:xfrm>
            <a:off x="2808515" y="2507456"/>
            <a:ext cx="3706586" cy="578644"/>
          </a:xfrm>
          <a:prstGeom prst="rect">
            <a:avLst/>
          </a:prstGeom>
          <a:noFill/>
        </p:spPr>
        <p:txBody>
          <a:bodyPr lIns="68580" tIns="34290" rIns="68580" bIns="3429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MY" sz="4100" dirty="0">
                <a:solidFill>
                  <a:schemeClr val="bg1"/>
                </a:solidFill>
                <a:latin typeface="Source Sans Pro Black" panose="020B0803030403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Competitors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86050" y="2400300"/>
            <a:ext cx="3943350" cy="79295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MY"/>
          </a:p>
        </p:txBody>
      </p:sp>
      <p:sp>
        <p:nvSpPr>
          <p:cNvPr id="71" name="TextBox 70"/>
          <p:cNvSpPr txBox="1"/>
          <p:nvPr/>
        </p:nvSpPr>
        <p:spPr>
          <a:xfrm>
            <a:off x="3588730" y="3286125"/>
            <a:ext cx="2550631" cy="346249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MY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Insert your subtitle here</a:t>
            </a:r>
            <a:endParaRPr lang="en-MY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06812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 animBg="1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3532384" y="1461801"/>
            <a:ext cx="788138" cy="679430"/>
          </a:xfrm>
          <a:prstGeom prst="hexagon">
            <a:avLst/>
          </a:prstGeom>
          <a:solidFill>
            <a:srgbClr val="FC3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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Hexagon 15"/>
          <p:cNvSpPr/>
          <p:nvPr/>
        </p:nvSpPr>
        <p:spPr>
          <a:xfrm>
            <a:off x="4202235" y="1836598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7" name="Hexagon 16"/>
          <p:cNvSpPr/>
          <p:nvPr/>
        </p:nvSpPr>
        <p:spPr>
          <a:xfrm>
            <a:off x="3532384" y="2211394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8" name="Hexagon 17"/>
          <p:cNvSpPr/>
          <p:nvPr/>
        </p:nvSpPr>
        <p:spPr>
          <a:xfrm>
            <a:off x="4202235" y="2586191"/>
            <a:ext cx="788138" cy="679430"/>
          </a:xfrm>
          <a:prstGeom prst="hexag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1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Hexagon 20"/>
          <p:cNvSpPr/>
          <p:nvPr/>
        </p:nvSpPr>
        <p:spPr>
          <a:xfrm>
            <a:off x="3532384" y="2960988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2" name="Hexagon 21"/>
          <p:cNvSpPr/>
          <p:nvPr/>
        </p:nvSpPr>
        <p:spPr>
          <a:xfrm>
            <a:off x="4872086" y="1461801"/>
            <a:ext cx="788138" cy="679430"/>
          </a:xfrm>
          <a:prstGeom prst="hexagon">
            <a:avLst/>
          </a:prstGeom>
          <a:solidFill>
            <a:srgbClr val="19C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</a:t>
            </a:r>
            <a:endParaRPr lang="en-AU" dirty="0">
              <a:solidFill>
                <a:schemeClr val="bg1"/>
              </a:solidFill>
              <a:latin typeface="FontAwesome" pitchFamily="2" charset="0"/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4872086" y="2211394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4" name="Hexagon 23"/>
          <p:cNvSpPr/>
          <p:nvPr/>
        </p:nvSpPr>
        <p:spPr>
          <a:xfrm>
            <a:off x="4872085" y="2960988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29" name="Hexagon 28"/>
          <p:cNvSpPr/>
          <p:nvPr/>
        </p:nvSpPr>
        <p:spPr>
          <a:xfrm>
            <a:off x="4202234" y="3335785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30" name="Hexagon 29"/>
          <p:cNvSpPr/>
          <p:nvPr/>
        </p:nvSpPr>
        <p:spPr>
          <a:xfrm>
            <a:off x="4202233" y="1091462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31" name="Hexagon 30"/>
          <p:cNvSpPr/>
          <p:nvPr/>
        </p:nvSpPr>
        <p:spPr>
          <a:xfrm>
            <a:off x="5541937" y="1832140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32" name="Hexagon 31"/>
          <p:cNvSpPr/>
          <p:nvPr/>
        </p:nvSpPr>
        <p:spPr>
          <a:xfrm>
            <a:off x="5541937" y="2581733"/>
            <a:ext cx="788138" cy="679430"/>
          </a:xfrm>
          <a:prstGeom prst="hexagon">
            <a:avLst/>
          </a:prstGeom>
          <a:solidFill>
            <a:srgbClr val="18B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</a:t>
            </a:r>
            <a:endParaRPr lang="en-AU" dirty="0">
              <a:solidFill>
                <a:schemeClr val="bg1"/>
              </a:solidFill>
              <a:latin typeface="FontAwesome" pitchFamily="2" charset="0"/>
            </a:endParaRPr>
          </a:p>
        </p:txBody>
      </p:sp>
      <p:sp>
        <p:nvSpPr>
          <p:cNvPr id="60" name="Hexagon 59"/>
          <p:cNvSpPr/>
          <p:nvPr/>
        </p:nvSpPr>
        <p:spPr>
          <a:xfrm>
            <a:off x="2862532" y="1832140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61" name="Hexagon 60"/>
          <p:cNvSpPr/>
          <p:nvPr/>
        </p:nvSpPr>
        <p:spPr>
          <a:xfrm>
            <a:off x="5541937" y="3335785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62" name="Hexagon 61"/>
          <p:cNvSpPr/>
          <p:nvPr/>
        </p:nvSpPr>
        <p:spPr>
          <a:xfrm>
            <a:off x="4888414" y="3729334"/>
            <a:ext cx="788138" cy="679430"/>
          </a:xfrm>
          <a:prstGeom prst="hexagon">
            <a:avLst/>
          </a:prstGeom>
          <a:solidFill>
            <a:srgbClr val="90D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</a:t>
            </a:r>
            <a:endParaRPr lang="en-AU" dirty="0">
              <a:solidFill>
                <a:schemeClr val="bg1"/>
              </a:solidFill>
              <a:latin typeface="FontAwesome" pitchFamily="2" charset="0"/>
            </a:endParaRPr>
          </a:p>
        </p:txBody>
      </p:sp>
      <p:sp>
        <p:nvSpPr>
          <p:cNvPr id="63" name="Hexagon 62"/>
          <p:cNvSpPr/>
          <p:nvPr/>
        </p:nvSpPr>
        <p:spPr>
          <a:xfrm>
            <a:off x="4202233" y="4089169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64" name="Hexagon 63"/>
          <p:cNvSpPr/>
          <p:nvPr/>
        </p:nvSpPr>
        <p:spPr>
          <a:xfrm>
            <a:off x="3516052" y="3713162"/>
            <a:ext cx="788138" cy="679430"/>
          </a:xfrm>
          <a:prstGeom prst="hexagon">
            <a:avLst/>
          </a:prstGeom>
          <a:solidFill>
            <a:srgbClr val="E9C9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</a:t>
            </a:r>
            <a:endParaRPr lang="en-AU" dirty="0">
              <a:solidFill>
                <a:schemeClr val="bg1"/>
              </a:solidFill>
              <a:latin typeface="FontAwesome" pitchFamily="2" charset="0"/>
            </a:endParaRPr>
          </a:p>
        </p:txBody>
      </p:sp>
      <p:sp>
        <p:nvSpPr>
          <p:cNvPr id="65" name="Hexagon 64"/>
          <p:cNvSpPr/>
          <p:nvPr/>
        </p:nvSpPr>
        <p:spPr>
          <a:xfrm>
            <a:off x="2846200" y="3335785"/>
            <a:ext cx="788138" cy="679430"/>
          </a:xfrm>
          <a:prstGeom prst="hexagon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66" name="Hexagon 65"/>
          <p:cNvSpPr/>
          <p:nvPr/>
        </p:nvSpPr>
        <p:spPr>
          <a:xfrm>
            <a:off x="2846200" y="2588915"/>
            <a:ext cx="788138" cy="679430"/>
          </a:xfrm>
          <a:prstGeom prst="hexagon">
            <a:avLst/>
          </a:prstGeom>
          <a:solidFill>
            <a:srgbClr val="FB7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FontAwesome" pitchFamily="2" charset="0"/>
              </a:rPr>
              <a:t></a:t>
            </a:r>
            <a:endParaRPr lang="en-AU" dirty="0">
              <a:solidFill>
                <a:schemeClr val="bg1"/>
              </a:solidFill>
              <a:latin typeface="FontAwesome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490366" y="1143419"/>
            <a:ext cx="3178373" cy="826124"/>
            <a:chOff x="7320488" y="1524558"/>
            <a:chExt cx="4237830" cy="1101498"/>
          </a:xfrm>
        </p:grpSpPr>
        <p:cxnSp>
          <p:nvCxnSpPr>
            <p:cNvPr id="70" name="Elbow Connector 69"/>
            <p:cNvCxnSpPr>
              <a:stCxn id="22" idx="5"/>
            </p:cNvCxnSpPr>
            <p:nvPr/>
          </p:nvCxnSpPr>
          <p:spPr>
            <a:xfrm rot="5400000" flipH="1" flipV="1">
              <a:off x="7965697" y="1007940"/>
              <a:ext cx="295920" cy="1586337"/>
            </a:xfrm>
            <a:prstGeom prst="bentConnector2">
              <a:avLst/>
            </a:prstGeom>
            <a:ln>
              <a:solidFill>
                <a:srgbClr val="19C0B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8906824" y="1524558"/>
              <a:ext cx="2651494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19C0B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30075" y="2589907"/>
            <a:ext cx="2653235" cy="826124"/>
            <a:chOff x="8440099" y="3453208"/>
            <a:chExt cx="3537646" cy="1101498"/>
          </a:xfrm>
        </p:grpSpPr>
        <p:cxnSp>
          <p:nvCxnSpPr>
            <p:cNvPr id="89" name="Elbow Connector 88"/>
            <p:cNvCxnSpPr>
              <a:stCxn id="32" idx="0"/>
              <a:endCxn id="93" idx="2"/>
            </p:cNvCxnSpPr>
            <p:nvPr/>
          </p:nvCxnSpPr>
          <p:spPr>
            <a:xfrm>
              <a:off x="8440099" y="3895262"/>
              <a:ext cx="2211898" cy="659444"/>
            </a:xfrm>
            <a:prstGeom prst="bentConnector4">
              <a:avLst>
                <a:gd name="adj1" fmla="val 20031"/>
                <a:gd name="adj2" fmla="val 146221"/>
              </a:avLst>
            </a:prstGeom>
            <a:ln>
              <a:solidFill>
                <a:srgbClr val="18B96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9326250" y="3453208"/>
              <a:ext cx="2651495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18B96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506694" y="4229835"/>
            <a:ext cx="3097754" cy="826124"/>
            <a:chOff x="7342258" y="5639778"/>
            <a:chExt cx="4130339" cy="1101498"/>
          </a:xfrm>
        </p:grpSpPr>
        <p:cxnSp>
          <p:nvCxnSpPr>
            <p:cNvPr id="73" name="Elbow Connector 72"/>
            <p:cNvCxnSpPr>
              <a:stCxn id="62" idx="1"/>
            </p:cNvCxnSpPr>
            <p:nvPr/>
          </p:nvCxnSpPr>
          <p:spPr>
            <a:xfrm rot="16200000" flipH="1">
              <a:off x="7916593" y="5304017"/>
              <a:ext cx="282962" cy="1431631"/>
            </a:xfrm>
            <a:prstGeom prst="bentConnector2">
              <a:avLst/>
            </a:prstGeom>
            <a:ln>
              <a:solidFill>
                <a:srgbClr val="90D04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94"/>
            <p:cNvSpPr/>
            <p:nvPr/>
          </p:nvSpPr>
          <p:spPr>
            <a:xfrm>
              <a:off x="8821103" y="5639778"/>
              <a:ext cx="2651494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90D04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17272" y="1139886"/>
            <a:ext cx="3284969" cy="826124"/>
            <a:chOff x="556362" y="1519847"/>
            <a:chExt cx="4379959" cy="1101498"/>
          </a:xfrm>
        </p:grpSpPr>
        <p:cxnSp>
          <p:nvCxnSpPr>
            <p:cNvPr id="12" name="Elbow Connector 11"/>
            <p:cNvCxnSpPr>
              <a:stCxn id="4" idx="4"/>
            </p:cNvCxnSpPr>
            <p:nvPr/>
          </p:nvCxnSpPr>
          <p:spPr>
            <a:xfrm rot="16200000" flipV="1">
              <a:off x="3993639" y="1006386"/>
              <a:ext cx="258300" cy="1627064"/>
            </a:xfrm>
            <a:prstGeom prst="bentConnector2">
              <a:avLst/>
            </a:prstGeom>
            <a:ln>
              <a:solidFill>
                <a:srgbClr val="FC395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556362" y="1519847"/>
              <a:ext cx="2651494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FC39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7933" y="2581735"/>
            <a:ext cx="2498268" cy="826124"/>
            <a:chOff x="463910" y="3442311"/>
            <a:chExt cx="3331024" cy="1101498"/>
          </a:xfrm>
        </p:grpSpPr>
        <p:cxnSp>
          <p:nvCxnSpPr>
            <p:cNvPr id="97" name="Elbow Connector 96"/>
            <p:cNvCxnSpPr>
              <a:stCxn id="66" idx="3"/>
              <a:endCxn id="100" idx="2"/>
            </p:cNvCxnSpPr>
            <p:nvPr/>
          </p:nvCxnSpPr>
          <p:spPr>
            <a:xfrm rot="10800000" flipV="1">
              <a:off x="1789658" y="3904836"/>
              <a:ext cx="2005276" cy="638972"/>
            </a:xfrm>
            <a:prstGeom prst="bentConnector4">
              <a:avLst>
                <a:gd name="adj1" fmla="val 16944"/>
                <a:gd name="adj2" fmla="val 147702"/>
              </a:avLst>
            </a:prstGeom>
            <a:ln>
              <a:solidFill>
                <a:srgbClr val="FB754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Rectangle 99"/>
            <p:cNvSpPr/>
            <p:nvPr/>
          </p:nvSpPr>
          <p:spPr>
            <a:xfrm>
              <a:off x="463910" y="3442311"/>
              <a:ext cx="2651494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FB7545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56855" y="4237726"/>
            <a:ext cx="3229055" cy="826124"/>
            <a:chOff x="609140" y="5650299"/>
            <a:chExt cx="4305406" cy="1101498"/>
          </a:xfrm>
        </p:grpSpPr>
        <p:cxnSp>
          <p:nvCxnSpPr>
            <p:cNvPr id="68" name="Elbow Connector 67"/>
            <p:cNvCxnSpPr>
              <a:stCxn id="64" idx="2"/>
            </p:cNvCxnSpPr>
            <p:nvPr/>
          </p:nvCxnSpPr>
          <p:spPr>
            <a:xfrm rot="5400000">
              <a:off x="3959639" y="5206407"/>
              <a:ext cx="304525" cy="1605288"/>
            </a:xfrm>
            <a:prstGeom prst="bentConnector2">
              <a:avLst/>
            </a:prstGeom>
            <a:ln>
              <a:solidFill>
                <a:srgbClr val="FFCF0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103"/>
            <p:cNvSpPr/>
            <p:nvPr/>
          </p:nvSpPr>
          <p:spPr>
            <a:xfrm>
              <a:off x="609140" y="5650299"/>
              <a:ext cx="2651494" cy="1101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b="1" dirty="0">
                  <a:solidFill>
                    <a:srgbClr val="E9C94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 Name</a:t>
              </a:r>
            </a:p>
            <a:p>
              <a:pPr algn="r">
                <a:lnSpc>
                  <a:spcPct val="107000"/>
                </a:lnSpc>
                <a:spcAft>
                  <a:spcPts val="600"/>
                </a:spcAft>
              </a:pP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Lid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est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laborum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rumes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fugats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untras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Etharums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ser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quidem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rerum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facilis</a:t>
              </a:r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en-US" sz="1000" dirty="0" err="1">
                  <a:solidFill>
                    <a:schemeClr val="bg1">
                      <a:lumMod val="6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dolores</a:t>
              </a:r>
              <a:endParaRPr lang="en-US" sz="10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5" name="Title 13"/>
          <p:cNvSpPr txBox="1">
            <a:spLocks/>
          </p:cNvSpPr>
          <p:nvPr/>
        </p:nvSpPr>
        <p:spPr>
          <a:xfrm>
            <a:off x="611560" y="278622"/>
            <a:ext cx="7992888" cy="494727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Competitors Analysis</a:t>
            </a:r>
          </a:p>
        </p:txBody>
      </p:sp>
      <p:sp>
        <p:nvSpPr>
          <p:cNvPr id="36" name="Title 13"/>
          <p:cNvSpPr txBox="1">
            <a:spLocks/>
          </p:cNvSpPr>
          <p:nvPr/>
        </p:nvSpPr>
        <p:spPr>
          <a:xfrm>
            <a:off x="611560" y="773349"/>
            <a:ext cx="7992888" cy="28713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Insert your subtitle here. This space is good for short subtitle</a:t>
            </a:r>
          </a:p>
        </p:txBody>
      </p:sp>
    </p:spTree>
    <p:extLst>
      <p:ext uri="{BB962C8B-B14F-4D97-AF65-F5344CB8AC3E}">
        <p14:creationId xmlns:p14="http://schemas.microsoft.com/office/powerpoint/2010/main" val="3598205492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7909" y="2035306"/>
            <a:ext cx="7560000" cy="3600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2100">
              <a:solidFill>
                <a:schemeClr val="bg1">
                  <a:lumMod val="5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909" y="2745598"/>
            <a:ext cx="7560000" cy="3600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2100">
              <a:solidFill>
                <a:schemeClr val="bg1">
                  <a:lumMod val="5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7909" y="3455891"/>
            <a:ext cx="7560000" cy="3600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 sz="2100">
              <a:solidFill>
                <a:schemeClr val="bg1">
                  <a:lumMod val="5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8151" y="2127759"/>
            <a:ext cx="1031020" cy="23852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100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 A</a:t>
            </a:r>
            <a:endParaRPr lang="en-MY" sz="1100" b="1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8151" y="2465410"/>
            <a:ext cx="1031020" cy="23852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100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 B</a:t>
            </a:r>
            <a:endParaRPr lang="en-MY" sz="1100" b="1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8151" y="2805704"/>
            <a:ext cx="1031020" cy="23852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100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 C</a:t>
            </a:r>
            <a:endParaRPr lang="en-MY" sz="1100" b="1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8151" y="3171876"/>
            <a:ext cx="1031020" cy="23852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100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 D</a:t>
            </a:r>
            <a:endParaRPr lang="en-MY" sz="1100" b="1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8151" y="3547533"/>
            <a:ext cx="1031020" cy="23852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100" b="1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 E</a:t>
            </a:r>
            <a:endParaRPr lang="en-MY" sz="1100" b="1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338998" y="2035306"/>
            <a:ext cx="357091" cy="1790408"/>
            <a:chOff x="4322134" y="3093826"/>
            <a:chExt cx="476121" cy="2387210"/>
          </a:xfrm>
        </p:grpSpPr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4329199" y="3093826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  <p:sp>
          <p:nvSpPr>
            <p:cNvPr id="20" name="TextBox 19"/>
            <p:cNvSpPr txBox="1">
              <a:spLocks noChangeAspect="1"/>
            </p:cNvSpPr>
            <p:nvPr/>
          </p:nvSpPr>
          <p:spPr>
            <a:xfrm>
              <a:off x="4322134" y="3600450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  <p:sp>
          <p:nvSpPr>
            <p:cNvPr id="21" name="TextBox 20"/>
            <p:cNvSpPr txBox="1">
              <a:spLocks noChangeAspect="1"/>
            </p:cNvSpPr>
            <p:nvPr/>
          </p:nvSpPr>
          <p:spPr>
            <a:xfrm>
              <a:off x="4329198" y="4057299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  <p:sp>
          <p:nvSpPr>
            <p:cNvPr id="22" name="TextBox 21"/>
            <p:cNvSpPr txBox="1">
              <a:spLocks noChangeAspect="1"/>
            </p:cNvSpPr>
            <p:nvPr/>
          </p:nvSpPr>
          <p:spPr>
            <a:xfrm>
              <a:off x="4330290" y="4530592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  <p:sp>
          <p:nvSpPr>
            <p:cNvPr id="23" name="TextBox 22"/>
            <p:cNvSpPr txBox="1">
              <a:spLocks noChangeAspect="1"/>
            </p:cNvSpPr>
            <p:nvPr/>
          </p:nvSpPr>
          <p:spPr>
            <a:xfrm>
              <a:off x="4330290" y="5013071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66975" y="2041996"/>
            <a:ext cx="358025" cy="1790153"/>
            <a:chOff x="5498721" y="3098015"/>
            <a:chExt cx="477367" cy="2386871"/>
          </a:xfrm>
        </p:grpSpPr>
        <p:sp>
          <p:nvSpPr>
            <p:cNvPr id="25" name="TextBox 24"/>
            <p:cNvSpPr txBox="1">
              <a:spLocks noChangeAspect="1"/>
            </p:cNvSpPr>
            <p:nvPr/>
          </p:nvSpPr>
          <p:spPr>
            <a:xfrm>
              <a:off x="5498721" y="3098015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499967" y="3604300"/>
              <a:ext cx="476121" cy="1880586"/>
              <a:chOff x="4322134" y="3600450"/>
              <a:chExt cx="476121" cy="1880586"/>
            </a:xfrm>
          </p:grpSpPr>
          <p:sp>
            <p:nvSpPr>
              <p:cNvPr id="27" name="TextBox 26"/>
              <p:cNvSpPr txBox="1">
                <a:spLocks noChangeAspect="1"/>
              </p:cNvSpPr>
              <p:nvPr/>
            </p:nvSpPr>
            <p:spPr>
              <a:xfrm>
                <a:off x="4322134" y="3600450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  <p:sp>
            <p:nvSpPr>
              <p:cNvPr id="28" name="TextBox 27"/>
              <p:cNvSpPr txBox="1">
                <a:spLocks noChangeAspect="1"/>
              </p:cNvSpPr>
              <p:nvPr/>
            </p:nvSpPr>
            <p:spPr>
              <a:xfrm>
                <a:off x="4329198" y="4057299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  <p:sp>
            <p:nvSpPr>
              <p:cNvPr id="29" name="TextBox 28"/>
              <p:cNvSpPr txBox="1">
                <a:spLocks noChangeAspect="1"/>
              </p:cNvSpPr>
              <p:nvPr/>
            </p:nvSpPr>
            <p:spPr>
              <a:xfrm>
                <a:off x="4330290" y="4530592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  <p:sp>
            <p:nvSpPr>
              <p:cNvPr id="30" name="TextBox 29"/>
              <p:cNvSpPr txBox="1">
                <a:spLocks noChangeAspect="1"/>
              </p:cNvSpPr>
              <p:nvPr/>
            </p:nvSpPr>
            <p:spPr>
              <a:xfrm>
                <a:off x="4330290" y="5013071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4396834" y="2023938"/>
            <a:ext cx="356259" cy="1786771"/>
            <a:chOff x="6668769" y="3095614"/>
            <a:chExt cx="475012" cy="2382361"/>
          </a:xfrm>
        </p:grpSpPr>
        <p:grpSp>
          <p:nvGrpSpPr>
            <p:cNvPr id="32" name="Group 31"/>
            <p:cNvGrpSpPr/>
            <p:nvPr/>
          </p:nvGrpSpPr>
          <p:grpSpPr>
            <a:xfrm>
              <a:off x="6674724" y="4054238"/>
              <a:ext cx="469057" cy="1423737"/>
              <a:chOff x="4329198" y="4057299"/>
              <a:chExt cx="469057" cy="1423737"/>
            </a:xfrm>
          </p:grpSpPr>
          <p:sp>
            <p:nvSpPr>
              <p:cNvPr id="35" name="TextBox 34"/>
              <p:cNvSpPr txBox="1">
                <a:spLocks noChangeAspect="1"/>
              </p:cNvSpPr>
              <p:nvPr/>
            </p:nvSpPr>
            <p:spPr>
              <a:xfrm>
                <a:off x="4329198" y="4057299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  <p:sp>
            <p:nvSpPr>
              <p:cNvPr id="36" name="TextBox 35"/>
              <p:cNvSpPr txBox="1">
                <a:spLocks noChangeAspect="1"/>
              </p:cNvSpPr>
              <p:nvPr/>
            </p:nvSpPr>
            <p:spPr>
              <a:xfrm>
                <a:off x="4330290" y="4530592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  <p:sp>
            <p:nvSpPr>
              <p:cNvPr id="37" name="TextBox 36"/>
              <p:cNvSpPr txBox="1">
                <a:spLocks noChangeAspect="1"/>
              </p:cNvSpPr>
              <p:nvPr/>
            </p:nvSpPr>
            <p:spPr>
              <a:xfrm>
                <a:off x="4330290" y="5013071"/>
                <a:ext cx="467965" cy="46796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noAutofit/>
              </a:bodyPr>
              <a:lstStyle/>
              <a:p>
                <a:pPr algn="ctr" defTabSz="685721"/>
                <a:r>
                  <a:rPr lang="en-US" sz="1100" dirty="0">
                    <a:latin typeface="FontAwesome" pitchFamily="2" charset="0"/>
                  </a:rPr>
                  <a:t></a:t>
                </a:r>
                <a:endParaRPr lang="ru-RU" sz="1100" dirty="0"/>
              </a:p>
            </p:txBody>
          </p:sp>
        </p:grpSp>
        <p:sp>
          <p:nvSpPr>
            <p:cNvPr id="33" name="TextBox 32"/>
            <p:cNvSpPr txBox="1">
              <a:spLocks noChangeAspect="1"/>
            </p:cNvSpPr>
            <p:nvPr/>
          </p:nvSpPr>
          <p:spPr>
            <a:xfrm>
              <a:off x="6670846" y="3095614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  <p:sp>
          <p:nvSpPr>
            <p:cNvPr id="34" name="TextBox 33"/>
            <p:cNvSpPr txBox="1">
              <a:spLocks noChangeAspect="1"/>
            </p:cNvSpPr>
            <p:nvPr/>
          </p:nvSpPr>
          <p:spPr>
            <a:xfrm>
              <a:off x="6668769" y="3573289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929902" y="2036004"/>
            <a:ext cx="350974" cy="1794842"/>
            <a:chOff x="8513217" y="3095614"/>
            <a:chExt cx="467965" cy="2393122"/>
          </a:xfrm>
        </p:grpSpPr>
        <p:sp>
          <p:nvSpPr>
            <p:cNvPr id="39" name="TextBox 38"/>
            <p:cNvSpPr txBox="1">
              <a:spLocks noChangeAspect="1"/>
            </p:cNvSpPr>
            <p:nvPr/>
          </p:nvSpPr>
          <p:spPr>
            <a:xfrm>
              <a:off x="8513217" y="5020771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</a:t>
              </a:r>
              <a:endParaRPr lang="ru-RU" sz="1100" dirty="0"/>
            </a:p>
          </p:txBody>
        </p:sp>
        <p:sp>
          <p:nvSpPr>
            <p:cNvPr id="40" name="TextBox 39"/>
            <p:cNvSpPr txBox="1">
              <a:spLocks noChangeAspect="1"/>
            </p:cNvSpPr>
            <p:nvPr/>
          </p:nvSpPr>
          <p:spPr>
            <a:xfrm>
              <a:off x="8513217" y="3095614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  <p:sp>
          <p:nvSpPr>
            <p:cNvPr id="41" name="TextBox 40"/>
            <p:cNvSpPr txBox="1">
              <a:spLocks noChangeAspect="1"/>
            </p:cNvSpPr>
            <p:nvPr/>
          </p:nvSpPr>
          <p:spPr>
            <a:xfrm>
              <a:off x="8513217" y="3585529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  <p:sp>
          <p:nvSpPr>
            <p:cNvPr id="42" name="TextBox 41"/>
            <p:cNvSpPr txBox="1">
              <a:spLocks noChangeAspect="1"/>
            </p:cNvSpPr>
            <p:nvPr/>
          </p:nvSpPr>
          <p:spPr>
            <a:xfrm>
              <a:off x="8513217" y="4060267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  <p:sp>
          <p:nvSpPr>
            <p:cNvPr id="43" name="TextBox 42"/>
            <p:cNvSpPr txBox="1">
              <a:spLocks noChangeAspect="1"/>
            </p:cNvSpPr>
            <p:nvPr/>
          </p:nvSpPr>
          <p:spPr>
            <a:xfrm>
              <a:off x="8513217" y="4533888"/>
              <a:ext cx="467965" cy="467965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 defTabSz="685721"/>
              <a:r>
                <a:rPr lang="en-US" sz="1100" dirty="0">
                  <a:latin typeface="FontAwesome" pitchFamily="2" charset="0"/>
                </a:rPr>
                <a:t></a:t>
              </a:r>
              <a:endParaRPr lang="ru-RU" sz="11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367642" y="1180937"/>
            <a:ext cx="5837410" cy="778493"/>
            <a:chOff x="3156856" y="1574582"/>
            <a:chExt cx="7783213" cy="1037991"/>
          </a:xfrm>
        </p:grpSpPr>
        <p:sp>
          <p:nvSpPr>
            <p:cNvPr id="5" name="Rectangle 4"/>
            <p:cNvSpPr/>
            <p:nvPr/>
          </p:nvSpPr>
          <p:spPr>
            <a:xfrm>
              <a:off x="9111342" y="1578430"/>
              <a:ext cx="1824098" cy="1034143"/>
            </a:xfrm>
            <a:prstGeom prst="rect">
              <a:avLst/>
            </a:prstGeom>
            <a:solidFill>
              <a:srgbClr val="E52F6F"/>
            </a:solidFill>
            <a:ln>
              <a:solidFill>
                <a:srgbClr val="FC3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500">
                <a:latin typeface="Source Sans Pro Light" panose="020B0403030403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7141028" y="1578429"/>
              <a:ext cx="1824098" cy="1034143"/>
            </a:xfrm>
            <a:prstGeom prst="rect">
              <a:avLst/>
            </a:prstGeom>
            <a:solidFill>
              <a:srgbClr val="90D0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500">
                <a:latin typeface="Source Sans Pro Light" panose="020B0403030403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148942" y="1574583"/>
              <a:ext cx="1824098" cy="1034143"/>
            </a:xfrm>
            <a:prstGeom prst="rect">
              <a:avLst/>
            </a:prstGeom>
            <a:solidFill>
              <a:srgbClr val="18B9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500">
                <a:latin typeface="Source Sans Pro Light" panose="020B0403030403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56856" y="1574582"/>
              <a:ext cx="1824098" cy="1034143"/>
            </a:xfrm>
            <a:prstGeom prst="rect">
              <a:avLst/>
            </a:prstGeom>
            <a:solidFill>
              <a:srgbClr val="19C0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500">
                <a:latin typeface="Source Sans Pro Light" panose="020B040303040302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156856" y="1768487"/>
              <a:ext cx="1811656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</a:t>
              </a:r>
            </a:p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Name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144277" y="1784743"/>
              <a:ext cx="1811656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</a:t>
              </a:r>
            </a:p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Name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39432" y="1768486"/>
              <a:ext cx="1811656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</a:t>
              </a:r>
            </a:p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Name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128413" y="1784743"/>
              <a:ext cx="1811656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Your</a:t>
              </a:r>
            </a:p>
            <a:p>
              <a:pPr algn="ctr"/>
              <a:r>
                <a:rPr lang="en-MY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Company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6778128" y="1094015"/>
            <a:ext cx="1533113" cy="2857500"/>
          </a:xfrm>
          <a:prstGeom prst="rect">
            <a:avLst/>
          </a:prstGeom>
          <a:noFill/>
          <a:ln w="222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636517" y="3858011"/>
            <a:ext cx="5825263" cy="68480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ipsum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sit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Duis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sodales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viverra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mi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nec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mollis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Maecenas libero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enim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imperdiet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nulla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pellentesque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feugiat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enim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Nunc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pulvinar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erat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cursus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rhoncus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aliquam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tellus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gravida.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Fusce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quis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gravida quam,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efficitur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arcu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Integer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lacinia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augue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vel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augue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aliquet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ut</a:t>
            </a:r>
            <a:r>
              <a:rPr lang="en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MY" sz="1000" dirty="0" err="1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faucibus</a:t>
            </a:r>
            <a:endParaRPr lang="en-MY" sz="1000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54" name="Elbow Connector 53"/>
          <p:cNvCxnSpPr>
            <a:stCxn id="48" idx="2"/>
            <a:endCxn id="50" idx="3"/>
          </p:cNvCxnSpPr>
          <p:nvPr/>
        </p:nvCxnSpPr>
        <p:spPr>
          <a:xfrm rot="5400000">
            <a:off x="6878784" y="3534512"/>
            <a:ext cx="248898" cy="1082905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itle 13"/>
          <p:cNvSpPr txBox="1">
            <a:spLocks/>
          </p:cNvSpPr>
          <p:nvPr/>
        </p:nvSpPr>
        <p:spPr>
          <a:xfrm>
            <a:off x="611560" y="278622"/>
            <a:ext cx="7992888" cy="494727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Competitors Analysis</a:t>
            </a:r>
          </a:p>
        </p:txBody>
      </p:sp>
      <p:sp>
        <p:nvSpPr>
          <p:cNvPr id="53" name="Title 13"/>
          <p:cNvSpPr txBox="1">
            <a:spLocks/>
          </p:cNvSpPr>
          <p:nvPr/>
        </p:nvSpPr>
        <p:spPr>
          <a:xfrm>
            <a:off x="611560" y="773349"/>
            <a:ext cx="7992888" cy="28713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Insert your subtitle here. This space is good for short subtitle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440871" y="4706749"/>
            <a:ext cx="2383792" cy="276999"/>
            <a:chOff x="587827" y="6275661"/>
            <a:chExt cx="3178390" cy="369331"/>
          </a:xfrm>
        </p:grpSpPr>
        <p:sp>
          <p:nvSpPr>
            <p:cNvPr id="56" name="TextBox 55"/>
            <p:cNvSpPr txBox="1"/>
            <p:nvPr/>
          </p:nvSpPr>
          <p:spPr>
            <a:xfrm>
              <a:off x="1177474" y="6275661"/>
              <a:ext cx="258874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2">
                      <a:lumMod val="90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Company logo and Name</a:t>
              </a:r>
              <a:endParaRPr lang="en-MY" sz="1200" dirty="0">
                <a:solidFill>
                  <a:schemeClr val="bg2">
                    <a:lumMod val="9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57" name="Freeform 56"/>
            <p:cNvSpPr>
              <a:spLocks noEditPoints="1"/>
            </p:cNvSpPr>
            <p:nvPr/>
          </p:nvSpPr>
          <p:spPr bwMode="auto">
            <a:xfrm>
              <a:off x="587827" y="6291253"/>
              <a:ext cx="622305" cy="294605"/>
            </a:xfrm>
            <a:custGeom>
              <a:avLst/>
              <a:gdLst>
                <a:gd name="T0" fmla="*/ 470 w 614"/>
                <a:gd name="T1" fmla="*/ 0 h 289"/>
                <a:gd name="T2" fmla="*/ 307 w 614"/>
                <a:gd name="T3" fmla="*/ 129 h 289"/>
                <a:gd name="T4" fmla="*/ 144 w 614"/>
                <a:gd name="T5" fmla="*/ 0 h 289"/>
                <a:gd name="T6" fmla="*/ 0 w 614"/>
                <a:gd name="T7" fmla="*/ 145 h 289"/>
                <a:gd name="T8" fmla="*/ 144 w 614"/>
                <a:gd name="T9" fmla="*/ 289 h 289"/>
                <a:gd name="T10" fmla="*/ 307 w 614"/>
                <a:gd name="T11" fmla="*/ 161 h 289"/>
                <a:gd name="T12" fmla="*/ 470 w 614"/>
                <a:gd name="T13" fmla="*/ 289 h 289"/>
                <a:gd name="T14" fmla="*/ 614 w 614"/>
                <a:gd name="T15" fmla="*/ 145 h 289"/>
                <a:gd name="T16" fmla="*/ 470 w 614"/>
                <a:gd name="T17" fmla="*/ 0 h 289"/>
                <a:gd name="T18" fmla="*/ 144 w 614"/>
                <a:gd name="T19" fmla="*/ 271 h 289"/>
                <a:gd name="T20" fmla="*/ 18 w 614"/>
                <a:gd name="T21" fmla="*/ 145 h 289"/>
                <a:gd name="T22" fmla="*/ 144 w 614"/>
                <a:gd name="T23" fmla="*/ 18 h 289"/>
                <a:gd name="T24" fmla="*/ 296 w 614"/>
                <a:gd name="T25" fmla="*/ 145 h 289"/>
                <a:gd name="T26" fmla="*/ 144 w 614"/>
                <a:gd name="T27" fmla="*/ 271 h 289"/>
                <a:gd name="T28" fmla="*/ 470 w 614"/>
                <a:gd name="T29" fmla="*/ 271 h 289"/>
                <a:gd name="T30" fmla="*/ 318 w 614"/>
                <a:gd name="T31" fmla="*/ 145 h 289"/>
                <a:gd name="T32" fmla="*/ 470 w 614"/>
                <a:gd name="T33" fmla="*/ 18 h 289"/>
                <a:gd name="T34" fmla="*/ 596 w 614"/>
                <a:gd name="T35" fmla="*/ 145 h 289"/>
                <a:gd name="T36" fmla="*/ 470 w 614"/>
                <a:gd name="T37" fmla="*/ 271 h 289"/>
                <a:gd name="T38" fmla="*/ 470 w 614"/>
                <a:gd name="T39" fmla="*/ 271 h 289"/>
                <a:gd name="T40" fmla="*/ 470 w 614"/>
                <a:gd name="T41" fmla="*/ 271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4" h="289">
                  <a:moveTo>
                    <a:pt x="470" y="0"/>
                  </a:moveTo>
                  <a:cubicBezTo>
                    <a:pt x="403" y="0"/>
                    <a:pt x="330" y="96"/>
                    <a:pt x="307" y="129"/>
                  </a:cubicBezTo>
                  <a:cubicBezTo>
                    <a:pt x="283" y="95"/>
                    <a:pt x="211" y="0"/>
                    <a:pt x="144" y="0"/>
                  </a:cubicBezTo>
                  <a:cubicBezTo>
                    <a:pt x="65" y="0"/>
                    <a:pt x="0" y="65"/>
                    <a:pt x="0" y="145"/>
                  </a:cubicBezTo>
                  <a:cubicBezTo>
                    <a:pt x="0" y="225"/>
                    <a:pt x="65" y="289"/>
                    <a:pt x="144" y="289"/>
                  </a:cubicBezTo>
                  <a:cubicBezTo>
                    <a:pt x="211" y="289"/>
                    <a:pt x="284" y="194"/>
                    <a:pt x="307" y="161"/>
                  </a:cubicBezTo>
                  <a:cubicBezTo>
                    <a:pt x="331" y="194"/>
                    <a:pt x="403" y="289"/>
                    <a:pt x="470" y="289"/>
                  </a:cubicBezTo>
                  <a:cubicBezTo>
                    <a:pt x="549" y="289"/>
                    <a:pt x="614" y="224"/>
                    <a:pt x="614" y="145"/>
                  </a:cubicBezTo>
                  <a:cubicBezTo>
                    <a:pt x="614" y="65"/>
                    <a:pt x="549" y="0"/>
                    <a:pt x="470" y="0"/>
                  </a:cubicBezTo>
                  <a:close/>
                  <a:moveTo>
                    <a:pt x="144" y="271"/>
                  </a:moveTo>
                  <a:cubicBezTo>
                    <a:pt x="75" y="271"/>
                    <a:pt x="18" y="215"/>
                    <a:pt x="18" y="145"/>
                  </a:cubicBezTo>
                  <a:cubicBezTo>
                    <a:pt x="18" y="75"/>
                    <a:pt x="75" y="18"/>
                    <a:pt x="144" y="18"/>
                  </a:cubicBezTo>
                  <a:cubicBezTo>
                    <a:pt x="206" y="18"/>
                    <a:pt x="280" y="121"/>
                    <a:pt x="296" y="145"/>
                  </a:cubicBezTo>
                  <a:cubicBezTo>
                    <a:pt x="280" y="169"/>
                    <a:pt x="206" y="271"/>
                    <a:pt x="144" y="271"/>
                  </a:cubicBezTo>
                  <a:close/>
                  <a:moveTo>
                    <a:pt x="470" y="271"/>
                  </a:moveTo>
                  <a:cubicBezTo>
                    <a:pt x="408" y="271"/>
                    <a:pt x="334" y="168"/>
                    <a:pt x="318" y="145"/>
                  </a:cubicBezTo>
                  <a:cubicBezTo>
                    <a:pt x="334" y="121"/>
                    <a:pt x="408" y="18"/>
                    <a:pt x="470" y="18"/>
                  </a:cubicBezTo>
                  <a:cubicBezTo>
                    <a:pt x="539" y="18"/>
                    <a:pt x="596" y="75"/>
                    <a:pt x="596" y="145"/>
                  </a:cubicBezTo>
                  <a:cubicBezTo>
                    <a:pt x="596" y="214"/>
                    <a:pt x="539" y="271"/>
                    <a:pt x="470" y="271"/>
                  </a:cubicBezTo>
                  <a:close/>
                  <a:moveTo>
                    <a:pt x="470" y="271"/>
                  </a:moveTo>
                  <a:cubicBezTo>
                    <a:pt x="470" y="271"/>
                    <a:pt x="470" y="271"/>
                    <a:pt x="470" y="271"/>
                  </a:cubicBezTo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3552886293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3" grpId="0"/>
      <p:bldP spid="14" grpId="0"/>
      <p:bldP spid="15" grpId="0"/>
      <p:bldP spid="16" grpId="0"/>
      <p:bldP spid="17" grpId="0"/>
      <p:bldP spid="48" grpId="0" animBg="1"/>
      <p:bldP spid="50" grpId="0"/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289992" y="2809085"/>
            <a:ext cx="1973746" cy="1135835"/>
            <a:chOff x="386656" y="3745447"/>
            <a:chExt cx="2631661" cy="1514446"/>
          </a:xfrm>
        </p:grpSpPr>
        <p:sp>
          <p:nvSpPr>
            <p:cNvPr id="23" name="Rounded Rectangle 22"/>
            <p:cNvSpPr/>
            <p:nvPr/>
          </p:nvSpPr>
          <p:spPr>
            <a:xfrm>
              <a:off x="386656" y="3745447"/>
              <a:ext cx="2631661" cy="15144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1188" y="3810172"/>
              <a:ext cx="2432924" cy="13542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Title : </a:t>
              </a:r>
            </a:p>
            <a:p>
              <a:pPr indent="-457189"/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elit. Praesent sodales odio sit amet odio tristique . 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494349" y="2813269"/>
            <a:ext cx="1898037" cy="1214188"/>
            <a:chOff x="3325799" y="3751027"/>
            <a:chExt cx="2530716" cy="1618917"/>
          </a:xfrm>
        </p:grpSpPr>
        <p:sp>
          <p:nvSpPr>
            <p:cNvPr id="24" name="Rounded Rectangle 23"/>
            <p:cNvSpPr/>
            <p:nvPr/>
          </p:nvSpPr>
          <p:spPr>
            <a:xfrm>
              <a:off x="3325799" y="3751027"/>
              <a:ext cx="2530716" cy="15144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519062" y="3810543"/>
              <a:ext cx="2324357" cy="15594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Title : </a:t>
              </a:r>
            </a:p>
            <a:p>
              <a:pPr indent="-457189"/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elit. Praesent sodales odio sit amet odio tristique . 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698707" y="2813271"/>
            <a:ext cx="1909006" cy="1189696"/>
            <a:chOff x="6264942" y="3751027"/>
            <a:chExt cx="2545341" cy="1586260"/>
          </a:xfrm>
        </p:grpSpPr>
        <p:sp>
          <p:nvSpPr>
            <p:cNvPr id="25" name="Rounded Rectangle 24"/>
            <p:cNvSpPr/>
            <p:nvPr/>
          </p:nvSpPr>
          <p:spPr>
            <a:xfrm>
              <a:off x="6264942" y="3751027"/>
              <a:ext cx="2530716" cy="15144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485926" y="3777886"/>
              <a:ext cx="2324357" cy="15594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Title : </a:t>
              </a:r>
            </a:p>
            <a:p>
              <a:pPr indent="-457189"/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elit. Praesent sodales odio sit amet odio tristique . 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903064" y="2813269"/>
            <a:ext cx="1898037" cy="1214188"/>
            <a:chOff x="9204085" y="3751027"/>
            <a:chExt cx="2530716" cy="1618917"/>
          </a:xfrm>
        </p:grpSpPr>
        <p:sp>
          <p:nvSpPr>
            <p:cNvPr id="26" name="Rounded Rectangle 25"/>
            <p:cNvSpPr/>
            <p:nvPr/>
          </p:nvSpPr>
          <p:spPr>
            <a:xfrm>
              <a:off x="9204085" y="3751027"/>
              <a:ext cx="2530716" cy="151444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358085" y="3810543"/>
              <a:ext cx="2324357" cy="15594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Title : </a:t>
              </a:r>
            </a:p>
            <a:p>
              <a:pPr indent="-457189"/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elit. Praesent sodales odio sit amet odio tristique . 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89992" y="1461143"/>
            <a:ext cx="1898037" cy="1155117"/>
            <a:chOff x="386656" y="1948191"/>
            <a:chExt cx="2530716" cy="1540155"/>
          </a:xfrm>
        </p:grpSpPr>
        <p:grpSp>
          <p:nvGrpSpPr>
            <p:cNvPr id="19" name="Group 18"/>
            <p:cNvGrpSpPr/>
            <p:nvPr/>
          </p:nvGrpSpPr>
          <p:grpSpPr>
            <a:xfrm>
              <a:off x="386656" y="1948191"/>
              <a:ext cx="2530716" cy="1505614"/>
              <a:chOff x="386656" y="1948191"/>
              <a:chExt cx="2530716" cy="150561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" name="Freeform 2"/>
              <p:cNvSpPr/>
              <p:nvPr/>
            </p:nvSpPr>
            <p:spPr>
              <a:xfrm>
                <a:off x="386656" y="1948191"/>
                <a:ext cx="2530716" cy="1174588"/>
              </a:xfrm>
              <a:custGeom>
                <a:avLst/>
                <a:gdLst>
                  <a:gd name="connsiteX0" fmla="*/ 192276 w 2485567"/>
                  <a:gd name="connsiteY0" fmla="*/ 0 h 1153633"/>
                  <a:gd name="connsiteX1" fmla="*/ 2293291 w 2485567"/>
                  <a:gd name="connsiteY1" fmla="*/ 0 h 1153633"/>
                  <a:gd name="connsiteX2" fmla="*/ 2485567 w 2485567"/>
                  <a:gd name="connsiteY2" fmla="*/ 192276 h 1153633"/>
                  <a:gd name="connsiteX3" fmla="*/ 2485567 w 2485567"/>
                  <a:gd name="connsiteY3" fmla="*/ 879313 h 1153633"/>
                  <a:gd name="connsiteX4" fmla="*/ 2485567 w 2485567"/>
                  <a:gd name="connsiteY4" fmla="*/ 961357 h 1153633"/>
                  <a:gd name="connsiteX5" fmla="*/ 2485567 w 2485567"/>
                  <a:gd name="connsiteY5" fmla="*/ 1153633 h 1153633"/>
                  <a:gd name="connsiteX6" fmla="*/ 2293291 w 2485567"/>
                  <a:gd name="connsiteY6" fmla="*/ 1153633 h 1153633"/>
                  <a:gd name="connsiteX7" fmla="*/ 192276 w 2485567"/>
                  <a:gd name="connsiteY7" fmla="*/ 1153633 h 1153633"/>
                  <a:gd name="connsiteX8" fmla="*/ 0 w 2485567"/>
                  <a:gd name="connsiteY8" fmla="*/ 1153633 h 1153633"/>
                  <a:gd name="connsiteX9" fmla="*/ 0 w 2485567"/>
                  <a:gd name="connsiteY9" fmla="*/ 961357 h 1153633"/>
                  <a:gd name="connsiteX10" fmla="*/ 0 w 2485567"/>
                  <a:gd name="connsiteY10" fmla="*/ 879313 h 1153633"/>
                  <a:gd name="connsiteX11" fmla="*/ 0 w 2485567"/>
                  <a:gd name="connsiteY11" fmla="*/ 192276 h 1153633"/>
                  <a:gd name="connsiteX12" fmla="*/ 192276 w 2485567"/>
                  <a:gd name="connsiteY12" fmla="*/ 0 h 1153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85567" h="1153633">
                    <a:moveTo>
                      <a:pt x="192276" y="0"/>
                    </a:moveTo>
                    <a:lnTo>
                      <a:pt x="2293291" y="0"/>
                    </a:lnTo>
                    <a:cubicBezTo>
                      <a:pt x="2399482" y="0"/>
                      <a:pt x="2485567" y="86085"/>
                      <a:pt x="2485567" y="192276"/>
                    </a:cubicBezTo>
                    <a:lnTo>
                      <a:pt x="2485567" y="879313"/>
                    </a:lnTo>
                    <a:lnTo>
                      <a:pt x="2485567" y="961357"/>
                    </a:lnTo>
                    <a:lnTo>
                      <a:pt x="2485567" y="1153633"/>
                    </a:lnTo>
                    <a:lnTo>
                      <a:pt x="2293291" y="1153633"/>
                    </a:lnTo>
                    <a:lnTo>
                      <a:pt x="192276" y="1153633"/>
                    </a:lnTo>
                    <a:lnTo>
                      <a:pt x="0" y="1153633"/>
                    </a:lnTo>
                    <a:lnTo>
                      <a:pt x="0" y="961357"/>
                    </a:lnTo>
                    <a:lnTo>
                      <a:pt x="0" y="879313"/>
                    </a:lnTo>
                    <a:lnTo>
                      <a:pt x="0" y="192276"/>
                    </a:lnTo>
                    <a:cubicBezTo>
                      <a:pt x="0" y="86085"/>
                      <a:pt x="86085" y="0"/>
                      <a:pt x="19227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386656" y="3122779"/>
                <a:ext cx="2530716" cy="33102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386656" y="3122779"/>
                <a:ext cx="1746944" cy="331026"/>
              </a:xfrm>
              <a:prstGeom prst="rect">
                <a:avLst/>
              </a:prstGeom>
              <a:solidFill>
                <a:srgbClr val="19C0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2178664" y="2270385"/>
              <a:ext cx="555172" cy="555172"/>
            </a:xfrm>
            <a:prstGeom prst="ellipse">
              <a:avLst/>
            </a:prstGeom>
            <a:solidFill>
              <a:srgbClr val="19C0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FontAwesome" pitchFamily="2" charset="0"/>
                </a:rPr>
                <a:t>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84064" y="2246286"/>
              <a:ext cx="1770053" cy="9438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559672" y="3119014"/>
              <a:ext cx="607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6</a:t>
              </a:r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5%</a:t>
              </a:r>
              <a:endParaRPr lang="en-MY" sz="1200" dirty="0">
                <a:solidFill>
                  <a:schemeClr val="bg1"/>
                </a:solidFill>
                <a:latin typeface="Source Sans Pro Light" panose="020B0403030403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494349" y="1461143"/>
            <a:ext cx="1898037" cy="1163856"/>
            <a:chOff x="3325799" y="1948191"/>
            <a:chExt cx="2530716" cy="1551807"/>
          </a:xfrm>
        </p:grpSpPr>
        <p:grpSp>
          <p:nvGrpSpPr>
            <p:cNvPr id="20" name="Group 19"/>
            <p:cNvGrpSpPr/>
            <p:nvPr/>
          </p:nvGrpSpPr>
          <p:grpSpPr>
            <a:xfrm>
              <a:off x="3325799" y="1948191"/>
              <a:ext cx="2530716" cy="1505614"/>
              <a:chOff x="3325799" y="1948191"/>
              <a:chExt cx="2530716" cy="150561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Freeform 9"/>
              <p:cNvSpPr/>
              <p:nvPr/>
            </p:nvSpPr>
            <p:spPr>
              <a:xfrm>
                <a:off x="3325799" y="1948191"/>
                <a:ext cx="2530716" cy="1174588"/>
              </a:xfrm>
              <a:custGeom>
                <a:avLst/>
                <a:gdLst>
                  <a:gd name="connsiteX0" fmla="*/ 192276 w 2485567"/>
                  <a:gd name="connsiteY0" fmla="*/ 0 h 1153633"/>
                  <a:gd name="connsiteX1" fmla="*/ 2293291 w 2485567"/>
                  <a:gd name="connsiteY1" fmla="*/ 0 h 1153633"/>
                  <a:gd name="connsiteX2" fmla="*/ 2485567 w 2485567"/>
                  <a:gd name="connsiteY2" fmla="*/ 192276 h 1153633"/>
                  <a:gd name="connsiteX3" fmla="*/ 2485567 w 2485567"/>
                  <a:gd name="connsiteY3" fmla="*/ 879313 h 1153633"/>
                  <a:gd name="connsiteX4" fmla="*/ 2485567 w 2485567"/>
                  <a:gd name="connsiteY4" fmla="*/ 961357 h 1153633"/>
                  <a:gd name="connsiteX5" fmla="*/ 2485567 w 2485567"/>
                  <a:gd name="connsiteY5" fmla="*/ 1153633 h 1153633"/>
                  <a:gd name="connsiteX6" fmla="*/ 2293291 w 2485567"/>
                  <a:gd name="connsiteY6" fmla="*/ 1153633 h 1153633"/>
                  <a:gd name="connsiteX7" fmla="*/ 192276 w 2485567"/>
                  <a:gd name="connsiteY7" fmla="*/ 1153633 h 1153633"/>
                  <a:gd name="connsiteX8" fmla="*/ 0 w 2485567"/>
                  <a:gd name="connsiteY8" fmla="*/ 1153633 h 1153633"/>
                  <a:gd name="connsiteX9" fmla="*/ 0 w 2485567"/>
                  <a:gd name="connsiteY9" fmla="*/ 961357 h 1153633"/>
                  <a:gd name="connsiteX10" fmla="*/ 0 w 2485567"/>
                  <a:gd name="connsiteY10" fmla="*/ 879313 h 1153633"/>
                  <a:gd name="connsiteX11" fmla="*/ 0 w 2485567"/>
                  <a:gd name="connsiteY11" fmla="*/ 192276 h 1153633"/>
                  <a:gd name="connsiteX12" fmla="*/ 192276 w 2485567"/>
                  <a:gd name="connsiteY12" fmla="*/ 0 h 1153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85567" h="1153633">
                    <a:moveTo>
                      <a:pt x="192276" y="0"/>
                    </a:moveTo>
                    <a:lnTo>
                      <a:pt x="2293291" y="0"/>
                    </a:lnTo>
                    <a:cubicBezTo>
                      <a:pt x="2399482" y="0"/>
                      <a:pt x="2485567" y="86085"/>
                      <a:pt x="2485567" y="192276"/>
                    </a:cubicBezTo>
                    <a:lnTo>
                      <a:pt x="2485567" y="879313"/>
                    </a:lnTo>
                    <a:lnTo>
                      <a:pt x="2485567" y="961357"/>
                    </a:lnTo>
                    <a:lnTo>
                      <a:pt x="2485567" y="1153633"/>
                    </a:lnTo>
                    <a:lnTo>
                      <a:pt x="2293291" y="1153633"/>
                    </a:lnTo>
                    <a:lnTo>
                      <a:pt x="192276" y="1153633"/>
                    </a:lnTo>
                    <a:lnTo>
                      <a:pt x="0" y="1153633"/>
                    </a:lnTo>
                    <a:lnTo>
                      <a:pt x="0" y="961357"/>
                    </a:lnTo>
                    <a:lnTo>
                      <a:pt x="0" y="879313"/>
                    </a:lnTo>
                    <a:lnTo>
                      <a:pt x="0" y="192276"/>
                    </a:lnTo>
                    <a:cubicBezTo>
                      <a:pt x="0" y="86085"/>
                      <a:pt x="86085" y="0"/>
                      <a:pt x="19227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325799" y="3122779"/>
                <a:ext cx="2530716" cy="33102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325799" y="3122779"/>
                <a:ext cx="963172" cy="3310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</p:grpSp>
        <p:sp>
          <p:nvSpPr>
            <p:cNvPr id="29" name="Oval 28"/>
            <p:cNvSpPr/>
            <p:nvPr/>
          </p:nvSpPr>
          <p:spPr>
            <a:xfrm>
              <a:off x="5125864" y="2270385"/>
              <a:ext cx="555172" cy="55517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FontAwesome" pitchFamily="2" charset="0"/>
                </a:rPr>
                <a:t></a:t>
              </a:r>
              <a:endParaRPr lang="en-AU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431264" y="2235504"/>
              <a:ext cx="1770053" cy="9438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746759" y="3130666"/>
              <a:ext cx="607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3</a:t>
              </a:r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5%</a:t>
              </a:r>
              <a:endParaRPr lang="en-MY" sz="1200" dirty="0">
                <a:solidFill>
                  <a:schemeClr val="bg1"/>
                </a:solidFill>
                <a:latin typeface="Source Sans Pro Light" panose="020B0403030403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698707" y="1461143"/>
            <a:ext cx="1898037" cy="1151435"/>
            <a:chOff x="6264942" y="1948191"/>
            <a:chExt cx="2530716" cy="1535246"/>
          </a:xfrm>
        </p:grpSpPr>
        <p:grpSp>
          <p:nvGrpSpPr>
            <p:cNvPr id="21" name="Group 20"/>
            <p:cNvGrpSpPr/>
            <p:nvPr/>
          </p:nvGrpSpPr>
          <p:grpSpPr>
            <a:xfrm>
              <a:off x="6264942" y="1948191"/>
              <a:ext cx="2530716" cy="1505614"/>
              <a:chOff x="6264942" y="1948191"/>
              <a:chExt cx="2530716" cy="150561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" name="Freeform 12"/>
              <p:cNvSpPr/>
              <p:nvPr/>
            </p:nvSpPr>
            <p:spPr>
              <a:xfrm>
                <a:off x="6264942" y="1948191"/>
                <a:ext cx="2530716" cy="1174588"/>
              </a:xfrm>
              <a:custGeom>
                <a:avLst/>
                <a:gdLst>
                  <a:gd name="connsiteX0" fmla="*/ 192276 w 2485567"/>
                  <a:gd name="connsiteY0" fmla="*/ 0 h 1153633"/>
                  <a:gd name="connsiteX1" fmla="*/ 2293291 w 2485567"/>
                  <a:gd name="connsiteY1" fmla="*/ 0 h 1153633"/>
                  <a:gd name="connsiteX2" fmla="*/ 2485567 w 2485567"/>
                  <a:gd name="connsiteY2" fmla="*/ 192276 h 1153633"/>
                  <a:gd name="connsiteX3" fmla="*/ 2485567 w 2485567"/>
                  <a:gd name="connsiteY3" fmla="*/ 879313 h 1153633"/>
                  <a:gd name="connsiteX4" fmla="*/ 2485567 w 2485567"/>
                  <a:gd name="connsiteY4" fmla="*/ 961357 h 1153633"/>
                  <a:gd name="connsiteX5" fmla="*/ 2485567 w 2485567"/>
                  <a:gd name="connsiteY5" fmla="*/ 1153633 h 1153633"/>
                  <a:gd name="connsiteX6" fmla="*/ 2293291 w 2485567"/>
                  <a:gd name="connsiteY6" fmla="*/ 1153633 h 1153633"/>
                  <a:gd name="connsiteX7" fmla="*/ 192276 w 2485567"/>
                  <a:gd name="connsiteY7" fmla="*/ 1153633 h 1153633"/>
                  <a:gd name="connsiteX8" fmla="*/ 0 w 2485567"/>
                  <a:gd name="connsiteY8" fmla="*/ 1153633 h 1153633"/>
                  <a:gd name="connsiteX9" fmla="*/ 0 w 2485567"/>
                  <a:gd name="connsiteY9" fmla="*/ 961357 h 1153633"/>
                  <a:gd name="connsiteX10" fmla="*/ 0 w 2485567"/>
                  <a:gd name="connsiteY10" fmla="*/ 879313 h 1153633"/>
                  <a:gd name="connsiteX11" fmla="*/ 0 w 2485567"/>
                  <a:gd name="connsiteY11" fmla="*/ 192276 h 1153633"/>
                  <a:gd name="connsiteX12" fmla="*/ 192276 w 2485567"/>
                  <a:gd name="connsiteY12" fmla="*/ 0 h 1153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85567" h="1153633">
                    <a:moveTo>
                      <a:pt x="192276" y="0"/>
                    </a:moveTo>
                    <a:lnTo>
                      <a:pt x="2293291" y="0"/>
                    </a:lnTo>
                    <a:cubicBezTo>
                      <a:pt x="2399482" y="0"/>
                      <a:pt x="2485567" y="86085"/>
                      <a:pt x="2485567" y="192276"/>
                    </a:cubicBezTo>
                    <a:lnTo>
                      <a:pt x="2485567" y="879313"/>
                    </a:lnTo>
                    <a:lnTo>
                      <a:pt x="2485567" y="961357"/>
                    </a:lnTo>
                    <a:lnTo>
                      <a:pt x="2485567" y="1153633"/>
                    </a:lnTo>
                    <a:lnTo>
                      <a:pt x="2293291" y="1153633"/>
                    </a:lnTo>
                    <a:lnTo>
                      <a:pt x="192276" y="1153633"/>
                    </a:lnTo>
                    <a:lnTo>
                      <a:pt x="0" y="1153633"/>
                    </a:lnTo>
                    <a:lnTo>
                      <a:pt x="0" y="961357"/>
                    </a:lnTo>
                    <a:lnTo>
                      <a:pt x="0" y="879313"/>
                    </a:lnTo>
                    <a:lnTo>
                      <a:pt x="0" y="192276"/>
                    </a:lnTo>
                    <a:cubicBezTo>
                      <a:pt x="0" y="86085"/>
                      <a:pt x="86085" y="0"/>
                      <a:pt x="19227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264942" y="3122779"/>
                <a:ext cx="2530716" cy="33102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264942" y="3122779"/>
                <a:ext cx="2008201" cy="331026"/>
              </a:xfrm>
              <a:prstGeom prst="rect">
                <a:avLst/>
              </a:prstGeom>
              <a:solidFill>
                <a:srgbClr val="90D04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</p:grpSp>
        <p:sp>
          <p:nvSpPr>
            <p:cNvPr id="30" name="Oval 29"/>
            <p:cNvSpPr/>
            <p:nvPr/>
          </p:nvSpPr>
          <p:spPr>
            <a:xfrm>
              <a:off x="7995557" y="2270385"/>
              <a:ext cx="555172" cy="555172"/>
            </a:xfrm>
            <a:prstGeom prst="ellipse">
              <a:avLst/>
            </a:prstGeom>
            <a:solidFill>
              <a:srgbClr val="90D0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FontAwesome" pitchFamily="2" charset="0"/>
                </a:rPr>
                <a:t></a:t>
              </a:r>
              <a:endParaRPr lang="en-AU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300957" y="2235504"/>
              <a:ext cx="1770053" cy="9438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706481" y="3114105"/>
              <a:ext cx="607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75%</a:t>
              </a:r>
              <a:endParaRPr lang="en-MY" sz="1200" dirty="0">
                <a:solidFill>
                  <a:schemeClr val="bg1"/>
                </a:solidFill>
                <a:latin typeface="Source Sans Pro Light" panose="020B0403030403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903064" y="1461143"/>
            <a:ext cx="1898037" cy="1163856"/>
            <a:chOff x="9204085" y="1948191"/>
            <a:chExt cx="2530716" cy="1551807"/>
          </a:xfrm>
        </p:grpSpPr>
        <p:grpSp>
          <p:nvGrpSpPr>
            <p:cNvPr id="22" name="Group 21"/>
            <p:cNvGrpSpPr/>
            <p:nvPr/>
          </p:nvGrpSpPr>
          <p:grpSpPr>
            <a:xfrm>
              <a:off x="9204085" y="1948191"/>
              <a:ext cx="2530716" cy="1505614"/>
              <a:chOff x="9204085" y="1948191"/>
              <a:chExt cx="2530716" cy="1505614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6" name="Freeform 15"/>
              <p:cNvSpPr/>
              <p:nvPr/>
            </p:nvSpPr>
            <p:spPr>
              <a:xfrm>
                <a:off x="9204085" y="1948191"/>
                <a:ext cx="2530716" cy="1174588"/>
              </a:xfrm>
              <a:custGeom>
                <a:avLst/>
                <a:gdLst>
                  <a:gd name="connsiteX0" fmla="*/ 192276 w 2485567"/>
                  <a:gd name="connsiteY0" fmla="*/ 0 h 1153633"/>
                  <a:gd name="connsiteX1" fmla="*/ 2293291 w 2485567"/>
                  <a:gd name="connsiteY1" fmla="*/ 0 h 1153633"/>
                  <a:gd name="connsiteX2" fmla="*/ 2485567 w 2485567"/>
                  <a:gd name="connsiteY2" fmla="*/ 192276 h 1153633"/>
                  <a:gd name="connsiteX3" fmla="*/ 2485567 w 2485567"/>
                  <a:gd name="connsiteY3" fmla="*/ 879313 h 1153633"/>
                  <a:gd name="connsiteX4" fmla="*/ 2485567 w 2485567"/>
                  <a:gd name="connsiteY4" fmla="*/ 961357 h 1153633"/>
                  <a:gd name="connsiteX5" fmla="*/ 2485567 w 2485567"/>
                  <a:gd name="connsiteY5" fmla="*/ 1153633 h 1153633"/>
                  <a:gd name="connsiteX6" fmla="*/ 2293291 w 2485567"/>
                  <a:gd name="connsiteY6" fmla="*/ 1153633 h 1153633"/>
                  <a:gd name="connsiteX7" fmla="*/ 192276 w 2485567"/>
                  <a:gd name="connsiteY7" fmla="*/ 1153633 h 1153633"/>
                  <a:gd name="connsiteX8" fmla="*/ 0 w 2485567"/>
                  <a:gd name="connsiteY8" fmla="*/ 1153633 h 1153633"/>
                  <a:gd name="connsiteX9" fmla="*/ 0 w 2485567"/>
                  <a:gd name="connsiteY9" fmla="*/ 961357 h 1153633"/>
                  <a:gd name="connsiteX10" fmla="*/ 0 w 2485567"/>
                  <a:gd name="connsiteY10" fmla="*/ 879313 h 1153633"/>
                  <a:gd name="connsiteX11" fmla="*/ 0 w 2485567"/>
                  <a:gd name="connsiteY11" fmla="*/ 192276 h 1153633"/>
                  <a:gd name="connsiteX12" fmla="*/ 192276 w 2485567"/>
                  <a:gd name="connsiteY12" fmla="*/ 0 h 1153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85567" h="1153633">
                    <a:moveTo>
                      <a:pt x="192276" y="0"/>
                    </a:moveTo>
                    <a:lnTo>
                      <a:pt x="2293291" y="0"/>
                    </a:lnTo>
                    <a:cubicBezTo>
                      <a:pt x="2399482" y="0"/>
                      <a:pt x="2485567" y="86085"/>
                      <a:pt x="2485567" y="192276"/>
                    </a:cubicBezTo>
                    <a:lnTo>
                      <a:pt x="2485567" y="879313"/>
                    </a:lnTo>
                    <a:lnTo>
                      <a:pt x="2485567" y="961357"/>
                    </a:lnTo>
                    <a:lnTo>
                      <a:pt x="2485567" y="1153633"/>
                    </a:lnTo>
                    <a:lnTo>
                      <a:pt x="2293291" y="1153633"/>
                    </a:lnTo>
                    <a:lnTo>
                      <a:pt x="192276" y="1153633"/>
                    </a:lnTo>
                    <a:lnTo>
                      <a:pt x="0" y="1153633"/>
                    </a:lnTo>
                    <a:lnTo>
                      <a:pt x="0" y="961357"/>
                    </a:lnTo>
                    <a:lnTo>
                      <a:pt x="0" y="879313"/>
                    </a:lnTo>
                    <a:lnTo>
                      <a:pt x="0" y="192276"/>
                    </a:lnTo>
                    <a:cubicBezTo>
                      <a:pt x="0" y="86085"/>
                      <a:pt x="86085" y="0"/>
                      <a:pt x="19227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9204085" y="3122779"/>
                <a:ext cx="2530716" cy="33102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9204085" y="3122779"/>
                <a:ext cx="2389201" cy="331026"/>
              </a:xfrm>
              <a:prstGeom prst="rect">
                <a:avLst/>
              </a:prstGeom>
              <a:solidFill>
                <a:srgbClr val="FC39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</p:grpSp>
        <p:sp>
          <p:nvSpPr>
            <p:cNvPr id="31" name="Oval 30"/>
            <p:cNvSpPr/>
            <p:nvPr/>
          </p:nvSpPr>
          <p:spPr>
            <a:xfrm>
              <a:off x="10917425" y="2270385"/>
              <a:ext cx="555172" cy="555172"/>
            </a:xfrm>
            <a:prstGeom prst="ellipse">
              <a:avLst/>
            </a:prstGeom>
            <a:solidFill>
              <a:srgbClr val="FC39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bg1"/>
                  </a:solidFill>
                  <a:latin typeface="FontAwesome" pitchFamily="2" charset="0"/>
                </a:rPr>
                <a:t></a:t>
              </a:r>
              <a:endParaRPr lang="en-AU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9222825" y="2235504"/>
              <a:ext cx="1770053" cy="94384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spcCol="356616">
              <a:spAutoFit/>
            </a:bodyPr>
            <a:lstStyle/>
            <a:p>
              <a:pPr indent="-457189"/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Lorem 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ipsum dolor sit amet, onsectetur adipiscing elit</a:t>
              </a:r>
              <a:r>
                <a:rPr lang="ms-MY" sz="1000" dirty="0">
                  <a:solidFill>
                    <a:schemeClr val="bg1">
                      <a:lumMod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</a:t>
              </a:r>
              <a:endParaRPr lang="ms-MY" sz="1000" dirty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1047944" y="3130666"/>
              <a:ext cx="607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1"/>
                  </a:solidFill>
                  <a:latin typeface="Source Sans Pro Light" panose="020B0403030403020204" pitchFamily="34" charset="0"/>
                </a:rPr>
                <a:t>95%</a:t>
              </a:r>
              <a:endParaRPr lang="en-MY" sz="1200" dirty="0">
                <a:solidFill>
                  <a:schemeClr val="bg1"/>
                </a:solidFill>
                <a:latin typeface="Source Sans Pro Light" panose="020B0403030403020204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>
          <a:xfrm>
            <a:off x="2318658" y="1461143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367644" y="1461141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534526" y="1438066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583512" y="1438063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730719" y="1414988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779705" y="1414986"/>
            <a:ext cx="0" cy="255568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itle 13"/>
          <p:cNvSpPr txBox="1">
            <a:spLocks/>
          </p:cNvSpPr>
          <p:nvPr/>
        </p:nvSpPr>
        <p:spPr>
          <a:xfrm>
            <a:off x="611560" y="278622"/>
            <a:ext cx="7992888" cy="494727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Competitors Analysis</a:t>
            </a:r>
          </a:p>
        </p:txBody>
      </p:sp>
      <p:sp>
        <p:nvSpPr>
          <p:cNvPr id="53" name="Title 13"/>
          <p:cNvSpPr txBox="1">
            <a:spLocks/>
          </p:cNvSpPr>
          <p:nvPr/>
        </p:nvSpPr>
        <p:spPr>
          <a:xfrm>
            <a:off x="611560" y="773349"/>
            <a:ext cx="7992888" cy="28713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Insert your subtitle here. This space is good for short subtitle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440871" y="4706749"/>
            <a:ext cx="2383792" cy="276999"/>
            <a:chOff x="587827" y="6275661"/>
            <a:chExt cx="3178390" cy="369331"/>
          </a:xfrm>
        </p:grpSpPr>
        <p:sp>
          <p:nvSpPr>
            <p:cNvPr id="55" name="TextBox 54"/>
            <p:cNvSpPr txBox="1"/>
            <p:nvPr/>
          </p:nvSpPr>
          <p:spPr>
            <a:xfrm>
              <a:off x="1177474" y="6275661"/>
              <a:ext cx="258874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sz="1200" dirty="0">
                  <a:solidFill>
                    <a:schemeClr val="bg2">
                      <a:lumMod val="90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Company logo and Name</a:t>
              </a:r>
              <a:endParaRPr lang="en-MY" sz="1200" dirty="0">
                <a:solidFill>
                  <a:schemeClr val="bg2">
                    <a:lumMod val="9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56" name="Freeform 55"/>
            <p:cNvSpPr>
              <a:spLocks noEditPoints="1"/>
            </p:cNvSpPr>
            <p:nvPr/>
          </p:nvSpPr>
          <p:spPr bwMode="auto">
            <a:xfrm>
              <a:off x="587827" y="6291253"/>
              <a:ext cx="622305" cy="294605"/>
            </a:xfrm>
            <a:custGeom>
              <a:avLst/>
              <a:gdLst>
                <a:gd name="T0" fmla="*/ 470 w 614"/>
                <a:gd name="T1" fmla="*/ 0 h 289"/>
                <a:gd name="T2" fmla="*/ 307 w 614"/>
                <a:gd name="T3" fmla="*/ 129 h 289"/>
                <a:gd name="T4" fmla="*/ 144 w 614"/>
                <a:gd name="T5" fmla="*/ 0 h 289"/>
                <a:gd name="T6" fmla="*/ 0 w 614"/>
                <a:gd name="T7" fmla="*/ 145 h 289"/>
                <a:gd name="T8" fmla="*/ 144 w 614"/>
                <a:gd name="T9" fmla="*/ 289 h 289"/>
                <a:gd name="T10" fmla="*/ 307 w 614"/>
                <a:gd name="T11" fmla="*/ 161 h 289"/>
                <a:gd name="T12" fmla="*/ 470 w 614"/>
                <a:gd name="T13" fmla="*/ 289 h 289"/>
                <a:gd name="T14" fmla="*/ 614 w 614"/>
                <a:gd name="T15" fmla="*/ 145 h 289"/>
                <a:gd name="T16" fmla="*/ 470 w 614"/>
                <a:gd name="T17" fmla="*/ 0 h 289"/>
                <a:gd name="T18" fmla="*/ 144 w 614"/>
                <a:gd name="T19" fmla="*/ 271 h 289"/>
                <a:gd name="T20" fmla="*/ 18 w 614"/>
                <a:gd name="T21" fmla="*/ 145 h 289"/>
                <a:gd name="T22" fmla="*/ 144 w 614"/>
                <a:gd name="T23" fmla="*/ 18 h 289"/>
                <a:gd name="T24" fmla="*/ 296 w 614"/>
                <a:gd name="T25" fmla="*/ 145 h 289"/>
                <a:gd name="T26" fmla="*/ 144 w 614"/>
                <a:gd name="T27" fmla="*/ 271 h 289"/>
                <a:gd name="T28" fmla="*/ 470 w 614"/>
                <a:gd name="T29" fmla="*/ 271 h 289"/>
                <a:gd name="T30" fmla="*/ 318 w 614"/>
                <a:gd name="T31" fmla="*/ 145 h 289"/>
                <a:gd name="T32" fmla="*/ 470 w 614"/>
                <a:gd name="T33" fmla="*/ 18 h 289"/>
                <a:gd name="T34" fmla="*/ 596 w 614"/>
                <a:gd name="T35" fmla="*/ 145 h 289"/>
                <a:gd name="T36" fmla="*/ 470 w 614"/>
                <a:gd name="T37" fmla="*/ 271 h 289"/>
                <a:gd name="T38" fmla="*/ 470 w 614"/>
                <a:gd name="T39" fmla="*/ 271 h 289"/>
                <a:gd name="T40" fmla="*/ 470 w 614"/>
                <a:gd name="T41" fmla="*/ 271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4" h="289">
                  <a:moveTo>
                    <a:pt x="470" y="0"/>
                  </a:moveTo>
                  <a:cubicBezTo>
                    <a:pt x="403" y="0"/>
                    <a:pt x="330" y="96"/>
                    <a:pt x="307" y="129"/>
                  </a:cubicBezTo>
                  <a:cubicBezTo>
                    <a:pt x="283" y="95"/>
                    <a:pt x="211" y="0"/>
                    <a:pt x="144" y="0"/>
                  </a:cubicBezTo>
                  <a:cubicBezTo>
                    <a:pt x="65" y="0"/>
                    <a:pt x="0" y="65"/>
                    <a:pt x="0" y="145"/>
                  </a:cubicBezTo>
                  <a:cubicBezTo>
                    <a:pt x="0" y="225"/>
                    <a:pt x="65" y="289"/>
                    <a:pt x="144" y="289"/>
                  </a:cubicBezTo>
                  <a:cubicBezTo>
                    <a:pt x="211" y="289"/>
                    <a:pt x="284" y="194"/>
                    <a:pt x="307" y="161"/>
                  </a:cubicBezTo>
                  <a:cubicBezTo>
                    <a:pt x="331" y="194"/>
                    <a:pt x="403" y="289"/>
                    <a:pt x="470" y="289"/>
                  </a:cubicBezTo>
                  <a:cubicBezTo>
                    <a:pt x="549" y="289"/>
                    <a:pt x="614" y="224"/>
                    <a:pt x="614" y="145"/>
                  </a:cubicBezTo>
                  <a:cubicBezTo>
                    <a:pt x="614" y="65"/>
                    <a:pt x="549" y="0"/>
                    <a:pt x="470" y="0"/>
                  </a:cubicBezTo>
                  <a:close/>
                  <a:moveTo>
                    <a:pt x="144" y="271"/>
                  </a:moveTo>
                  <a:cubicBezTo>
                    <a:pt x="75" y="271"/>
                    <a:pt x="18" y="215"/>
                    <a:pt x="18" y="145"/>
                  </a:cubicBezTo>
                  <a:cubicBezTo>
                    <a:pt x="18" y="75"/>
                    <a:pt x="75" y="18"/>
                    <a:pt x="144" y="18"/>
                  </a:cubicBezTo>
                  <a:cubicBezTo>
                    <a:pt x="206" y="18"/>
                    <a:pt x="280" y="121"/>
                    <a:pt x="296" y="145"/>
                  </a:cubicBezTo>
                  <a:cubicBezTo>
                    <a:pt x="280" y="169"/>
                    <a:pt x="206" y="271"/>
                    <a:pt x="144" y="271"/>
                  </a:cubicBezTo>
                  <a:close/>
                  <a:moveTo>
                    <a:pt x="470" y="271"/>
                  </a:moveTo>
                  <a:cubicBezTo>
                    <a:pt x="408" y="271"/>
                    <a:pt x="334" y="168"/>
                    <a:pt x="318" y="145"/>
                  </a:cubicBezTo>
                  <a:cubicBezTo>
                    <a:pt x="334" y="121"/>
                    <a:pt x="408" y="18"/>
                    <a:pt x="470" y="18"/>
                  </a:cubicBezTo>
                  <a:cubicBezTo>
                    <a:pt x="539" y="18"/>
                    <a:pt x="596" y="75"/>
                    <a:pt x="596" y="145"/>
                  </a:cubicBezTo>
                  <a:cubicBezTo>
                    <a:pt x="596" y="214"/>
                    <a:pt x="539" y="271"/>
                    <a:pt x="470" y="271"/>
                  </a:cubicBezTo>
                  <a:close/>
                  <a:moveTo>
                    <a:pt x="470" y="271"/>
                  </a:moveTo>
                  <a:cubicBezTo>
                    <a:pt x="470" y="271"/>
                    <a:pt x="470" y="271"/>
                    <a:pt x="470" y="271"/>
                  </a:cubicBezTo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2637633511"/>
      </p:ext>
    </p:extLst>
  </p:cSld>
  <p:clrMapOvr>
    <a:masterClrMapping/>
  </p:clrMapOvr>
  <p:transition xmlns:p14="http://schemas.microsoft.com/office/powerpoint/2010/main" spd="slow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329</TotalTime>
  <Words>387</Words>
  <Application>Microsoft Macintosh PowerPoint</Application>
  <PresentationFormat>On-screen Show (16:9)</PresentationFormat>
  <Paragraphs>86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Djavaweb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Ardho Fortana</dc:creator>
  <cp:lastModifiedBy>Ardho Fortana</cp:lastModifiedBy>
  <cp:revision>4</cp:revision>
  <dcterms:created xsi:type="dcterms:W3CDTF">2015-04-27T03:37:50Z</dcterms:created>
  <dcterms:modified xsi:type="dcterms:W3CDTF">2015-04-27T09:08:19Z</dcterms:modified>
</cp:coreProperties>
</file>