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handoutMasterIdLst>
    <p:handoutMasterId r:id="rId8"/>
  </p:handoutMasterIdLst>
  <p:sldIdLst>
    <p:sldId id="292" r:id="rId2"/>
    <p:sldId id="279" r:id="rId3"/>
    <p:sldId id="275" r:id="rId4"/>
    <p:sldId id="280" r:id="rId5"/>
    <p:sldId id="281" r:id="rId6"/>
    <p:sldId id="282" r:id="rId7"/>
  </p:sldIdLst>
  <p:sldSz cx="9144000" cy="5143500" type="screen16x9"/>
  <p:notesSz cx="4691063" cy="8686800"/>
  <p:defaultTextStyle>
    <a:defPPr>
      <a:defRPr lang="x-non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39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orient="horz" pos="1838">
          <p15:clr>
            <a:srgbClr val="A4A3A4"/>
          </p15:clr>
        </p15:guide>
        <p15:guide id="4" pos="377">
          <p15:clr>
            <a:srgbClr val="A4A3A4"/>
          </p15:clr>
        </p15:guide>
        <p15:guide id="5" pos="5387">
          <p15:clr>
            <a:srgbClr val="A4A3A4"/>
          </p15:clr>
        </p15:guide>
        <p15:guide id="6" pos="2686" userDrawn="1">
          <p15:clr>
            <a:srgbClr val="A4A3A4"/>
          </p15:clr>
        </p15:guide>
        <p15:guide id="7" pos="30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2D3C"/>
    <a:srgbClr val="232323"/>
    <a:srgbClr val="353535"/>
    <a:srgbClr val="283C50"/>
    <a:srgbClr val="000000"/>
    <a:srgbClr val="2D465A"/>
    <a:srgbClr val="2E455C"/>
    <a:srgbClr val="1E323C"/>
    <a:srgbClr val="2F475F"/>
    <a:srgbClr val="314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13" autoAdjust="0"/>
    <p:restoredTop sz="94660"/>
  </p:normalViewPr>
  <p:slideViewPr>
    <p:cSldViewPr>
      <p:cViewPr>
        <p:scale>
          <a:sx n="200" d="100"/>
          <a:sy n="200" d="100"/>
        </p:scale>
        <p:origin x="-3048" y="-1616"/>
      </p:cViewPr>
      <p:guideLst>
        <p:guide orient="horz" pos="1039"/>
        <p:guide orient="horz" pos="2902"/>
        <p:guide orient="horz" pos="1838"/>
        <p:guide pos="377"/>
        <p:guide pos="5387"/>
        <p:guide pos="2686"/>
        <p:guide pos="3074"/>
      </p:guideLst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249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2700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chemeClr val="accent1"/>
              </a:solidFill>
              <a:ln w="12700">
                <a:solidFill>
                  <a:schemeClr val="bg1"/>
                </a:solidFill>
              </a:ln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0.700000000000001</c:v>
                </c:pt>
                <c:pt idx="1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</c:plotArea>
    <c:plotVisOnly val="1"/>
    <c:dispBlanksAs val="zero"/>
    <c:showDLblsOverMax val="0"/>
  </c:chart>
  <c:spPr>
    <a:ln w="1270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2700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bg1"/>
                </a:solidFill>
              </a:ln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0.48</c:v>
                </c:pt>
                <c:pt idx="1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</c:plotArea>
    <c:plotVisOnly val="1"/>
    <c:dispBlanksAs val="zero"/>
    <c:showDLblsOverMax val="0"/>
  </c:chart>
  <c:spPr>
    <a:ln w="1270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2700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bg1"/>
                </a:solidFill>
              </a:ln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</c:v>
                </c:pt>
                <c:pt idx="1">
                  <c:v>0.600000000000001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</c:plotArea>
    <c:plotVisOnly val="1"/>
    <c:dispBlanksAs val="zero"/>
    <c:showDLblsOverMax val="0"/>
  </c:chart>
  <c:spPr>
    <a:ln w="1270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2700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chemeClr val="accent4"/>
              </a:solidFill>
              <a:ln w="12700">
                <a:solidFill>
                  <a:schemeClr val="bg1"/>
                </a:solidFill>
              </a:ln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</c:v>
                </c:pt>
                <c:pt idx="1">
                  <c:v>0.720000000000001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</c:plotArea>
    <c:plotVisOnly val="1"/>
    <c:dispBlanksAs val="zero"/>
    <c:showDLblsOverMax val="0"/>
  </c:chart>
  <c:spPr>
    <a:ln w="12700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033588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657475" y="0"/>
            <a:ext cx="2032000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43CEC-0C3A-4D57-8988-8AF749F0D795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251825"/>
            <a:ext cx="2033588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657475" y="8251825"/>
            <a:ext cx="2032000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489DE-8867-4C10-9439-0ECBDCF065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26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3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58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2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Oval 15">
            <a:hlinkClick r:id="" action="ppaction://hlinkshowjump?jump=previousslide"/>
          </p:cNvPr>
          <p:cNvSpPr/>
          <p:nvPr userDrawn="1"/>
        </p:nvSpPr>
        <p:spPr>
          <a:xfrm>
            <a:off x="8569326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7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8611122" y="4823711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0" name="Oval 19">
            <a:hlinkClick r:id="" action="ppaction://hlinkshowjump?jump=nextslide"/>
          </p:cNvPr>
          <p:cNvSpPr/>
          <p:nvPr userDrawn="1"/>
        </p:nvSpPr>
        <p:spPr>
          <a:xfrm rot="10800000">
            <a:off x="8812212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1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864173" y="4822582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Proje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Oval 15">
            <a:hlinkClick r:id="" action="ppaction://hlinkshowjump?jump=previousslide"/>
          </p:cNvPr>
          <p:cNvSpPr/>
          <p:nvPr userDrawn="1"/>
        </p:nvSpPr>
        <p:spPr>
          <a:xfrm>
            <a:off x="8569326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7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8611122" y="4823711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0" name="Oval 19">
            <a:hlinkClick r:id="" action="ppaction://hlinkshowjump?jump=nextslide"/>
          </p:cNvPr>
          <p:cNvSpPr/>
          <p:nvPr userDrawn="1"/>
        </p:nvSpPr>
        <p:spPr>
          <a:xfrm rot="10800000">
            <a:off x="8812212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1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864173" y="4822582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28" y="1619251"/>
            <a:ext cx="4991219" cy="3044643"/>
          </a:xfrm>
          <a:prstGeom prst="rect">
            <a:avLst/>
          </a:prstGeom>
        </p:spPr>
      </p:pic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5391" y="1954033"/>
            <a:ext cx="4976811" cy="2676525"/>
          </a:xfrm>
          <a:prstGeom prst="rect">
            <a:avLst/>
          </a:prstGeom>
        </p:spPr>
        <p:txBody>
          <a:bodyPr/>
          <a:lstStyle>
            <a:lvl1pPr algn="l" rtl="0">
              <a:defRPr/>
            </a:lvl1pPr>
          </a:lstStyle>
          <a:p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roje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3814521" y="1649413"/>
            <a:ext cx="1514963" cy="2911638"/>
            <a:chOff x="3814519" y="1649413"/>
            <a:chExt cx="1514963" cy="2911638"/>
          </a:xfrm>
        </p:grpSpPr>
        <p:grpSp>
          <p:nvGrpSpPr>
            <p:cNvPr id="14" name="Group 13"/>
            <p:cNvGrpSpPr/>
            <p:nvPr userDrawn="1"/>
          </p:nvGrpSpPr>
          <p:grpSpPr>
            <a:xfrm>
              <a:off x="3814519" y="1649413"/>
              <a:ext cx="1514963" cy="2911638"/>
              <a:chOff x="598488" y="1649413"/>
              <a:chExt cx="1514963" cy="2911638"/>
            </a:xfrm>
          </p:grpSpPr>
          <p:grpSp>
            <p:nvGrpSpPr>
              <p:cNvPr id="19" name="Group 49"/>
              <p:cNvGrpSpPr/>
              <p:nvPr/>
            </p:nvGrpSpPr>
            <p:grpSpPr>
              <a:xfrm>
                <a:off x="598488" y="1649413"/>
                <a:ext cx="1514963" cy="2911638"/>
                <a:chOff x="598488" y="1649413"/>
                <a:chExt cx="1514963" cy="2911638"/>
              </a:xfrm>
              <a:solidFill>
                <a:schemeClr val="tx2">
                  <a:lumMod val="75000"/>
                </a:schemeClr>
              </a:solidFill>
            </p:grpSpPr>
            <p:sp>
              <p:nvSpPr>
                <p:cNvPr id="26" name="Freeform 22"/>
                <p:cNvSpPr>
                  <a:spLocks/>
                </p:cNvSpPr>
                <p:nvPr/>
              </p:nvSpPr>
              <p:spPr bwMode="auto">
                <a:xfrm>
                  <a:off x="620976" y="1671190"/>
                  <a:ext cx="1492475" cy="2889861"/>
                </a:xfrm>
                <a:custGeom>
                  <a:avLst/>
                  <a:gdLst>
                    <a:gd name="T0" fmla="*/ 2522 w 2522"/>
                    <a:gd name="T1" fmla="*/ 4915 h 5308"/>
                    <a:gd name="T2" fmla="*/ 2513 w 2522"/>
                    <a:gd name="T3" fmla="*/ 4994 h 5308"/>
                    <a:gd name="T4" fmla="*/ 2491 w 2522"/>
                    <a:gd name="T5" fmla="*/ 5068 h 5308"/>
                    <a:gd name="T6" fmla="*/ 2455 w 2522"/>
                    <a:gd name="T7" fmla="*/ 5134 h 5308"/>
                    <a:gd name="T8" fmla="*/ 2406 w 2522"/>
                    <a:gd name="T9" fmla="*/ 5192 h 5308"/>
                    <a:gd name="T10" fmla="*/ 2348 w 2522"/>
                    <a:gd name="T11" fmla="*/ 5241 h 5308"/>
                    <a:gd name="T12" fmla="*/ 2282 w 2522"/>
                    <a:gd name="T13" fmla="*/ 5277 h 5308"/>
                    <a:gd name="T14" fmla="*/ 2208 w 2522"/>
                    <a:gd name="T15" fmla="*/ 5299 h 5308"/>
                    <a:gd name="T16" fmla="*/ 2128 w 2522"/>
                    <a:gd name="T17" fmla="*/ 5308 h 5308"/>
                    <a:gd name="T18" fmla="*/ 392 w 2522"/>
                    <a:gd name="T19" fmla="*/ 5308 h 5308"/>
                    <a:gd name="T20" fmla="*/ 312 w 2522"/>
                    <a:gd name="T21" fmla="*/ 5299 h 5308"/>
                    <a:gd name="T22" fmla="*/ 240 w 2522"/>
                    <a:gd name="T23" fmla="*/ 5277 h 5308"/>
                    <a:gd name="T24" fmla="*/ 173 w 2522"/>
                    <a:gd name="T25" fmla="*/ 5241 h 5308"/>
                    <a:gd name="T26" fmla="*/ 114 w 2522"/>
                    <a:gd name="T27" fmla="*/ 5192 h 5308"/>
                    <a:gd name="T28" fmla="*/ 67 w 2522"/>
                    <a:gd name="T29" fmla="*/ 5134 h 5308"/>
                    <a:gd name="T30" fmla="*/ 31 w 2522"/>
                    <a:gd name="T31" fmla="*/ 5068 h 5308"/>
                    <a:gd name="T32" fmla="*/ 7 w 2522"/>
                    <a:gd name="T33" fmla="*/ 4994 h 5308"/>
                    <a:gd name="T34" fmla="*/ 0 w 2522"/>
                    <a:gd name="T35" fmla="*/ 4915 h 5308"/>
                    <a:gd name="T36" fmla="*/ 0 w 2522"/>
                    <a:gd name="T37" fmla="*/ 391 h 5308"/>
                    <a:gd name="T38" fmla="*/ 7 w 2522"/>
                    <a:gd name="T39" fmla="*/ 314 h 5308"/>
                    <a:gd name="T40" fmla="*/ 31 w 2522"/>
                    <a:gd name="T41" fmla="*/ 240 h 5308"/>
                    <a:gd name="T42" fmla="*/ 67 w 2522"/>
                    <a:gd name="T43" fmla="*/ 172 h 5308"/>
                    <a:gd name="T44" fmla="*/ 114 w 2522"/>
                    <a:gd name="T45" fmla="*/ 115 h 5308"/>
                    <a:gd name="T46" fmla="*/ 173 w 2522"/>
                    <a:gd name="T47" fmla="*/ 67 h 5308"/>
                    <a:gd name="T48" fmla="*/ 240 w 2522"/>
                    <a:gd name="T49" fmla="*/ 31 h 5308"/>
                    <a:gd name="T50" fmla="*/ 312 w 2522"/>
                    <a:gd name="T51" fmla="*/ 7 h 5308"/>
                    <a:gd name="T52" fmla="*/ 392 w 2522"/>
                    <a:gd name="T53" fmla="*/ 0 h 5308"/>
                    <a:gd name="T54" fmla="*/ 2128 w 2522"/>
                    <a:gd name="T55" fmla="*/ 0 h 5308"/>
                    <a:gd name="T56" fmla="*/ 2208 w 2522"/>
                    <a:gd name="T57" fmla="*/ 7 h 5308"/>
                    <a:gd name="T58" fmla="*/ 2282 w 2522"/>
                    <a:gd name="T59" fmla="*/ 31 h 5308"/>
                    <a:gd name="T60" fmla="*/ 2348 w 2522"/>
                    <a:gd name="T61" fmla="*/ 67 h 5308"/>
                    <a:gd name="T62" fmla="*/ 2406 w 2522"/>
                    <a:gd name="T63" fmla="*/ 115 h 5308"/>
                    <a:gd name="T64" fmla="*/ 2455 w 2522"/>
                    <a:gd name="T65" fmla="*/ 172 h 5308"/>
                    <a:gd name="T66" fmla="*/ 2491 w 2522"/>
                    <a:gd name="T67" fmla="*/ 240 h 5308"/>
                    <a:gd name="T68" fmla="*/ 2513 w 2522"/>
                    <a:gd name="T69" fmla="*/ 314 h 5308"/>
                    <a:gd name="T70" fmla="*/ 2522 w 2522"/>
                    <a:gd name="T71" fmla="*/ 391 h 53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522" h="5308">
                      <a:moveTo>
                        <a:pt x="2522" y="4915"/>
                      </a:moveTo>
                      <a:lnTo>
                        <a:pt x="2522" y="4915"/>
                      </a:lnTo>
                      <a:lnTo>
                        <a:pt x="2520" y="4954"/>
                      </a:lnTo>
                      <a:lnTo>
                        <a:pt x="2513" y="4994"/>
                      </a:lnTo>
                      <a:lnTo>
                        <a:pt x="2505" y="5032"/>
                      </a:lnTo>
                      <a:lnTo>
                        <a:pt x="2491" y="5068"/>
                      </a:lnTo>
                      <a:lnTo>
                        <a:pt x="2474" y="5101"/>
                      </a:lnTo>
                      <a:lnTo>
                        <a:pt x="2455" y="5134"/>
                      </a:lnTo>
                      <a:lnTo>
                        <a:pt x="2432" y="5165"/>
                      </a:lnTo>
                      <a:lnTo>
                        <a:pt x="2406" y="5192"/>
                      </a:lnTo>
                      <a:lnTo>
                        <a:pt x="2379" y="5218"/>
                      </a:lnTo>
                      <a:lnTo>
                        <a:pt x="2348" y="5241"/>
                      </a:lnTo>
                      <a:lnTo>
                        <a:pt x="2317" y="5260"/>
                      </a:lnTo>
                      <a:lnTo>
                        <a:pt x="2282" y="5277"/>
                      </a:lnTo>
                      <a:lnTo>
                        <a:pt x="2246" y="5291"/>
                      </a:lnTo>
                      <a:lnTo>
                        <a:pt x="2208" y="5299"/>
                      </a:lnTo>
                      <a:lnTo>
                        <a:pt x="2170" y="5306"/>
                      </a:lnTo>
                      <a:lnTo>
                        <a:pt x="2128" y="5308"/>
                      </a:lnTo>
                      <a:lnTo>
                        <a:pt x="392" y="5308"/>
                      </a:lnTo>
                      <a:lnTo>
                        <a:pt x="392" y="5308"/>
                      </a:lnTo>
                      <a:lnTo>
                        <a:pt x="352" y="5306"/>
                      </a:lnTo>
                      <a:lnTo>
                        <a:pt x="312" y="5299"/>
                      </a:lnTo>
                      <a:lnTo>
                        <a:pt x="276" y="5291"/>
                      </a:lnTo>
                      <a:lnTo>
                        <a:pt x="240" y="5277"/>
                      </a:lnTo>
                      <a:lnTo>
                        <a:pt x="205" y="5260"/>
                      </a:lnTo>
                      <a:lnTo>
                        <a:pt x="173" y="5241"/>
                      </a:lnTo>
                      <a:lnTo>
                        <a:pt x="143" y="5218"/>
                      </a:lnTo>
                      <a:lnTo>
                        <a:pt x="114" y="5192"/>
                      </a:lnTo>
                      <a:lnTo>
                        <a:pt x="90" y="5165"/>
                      </a:lnTo>
                      <a:lnTo>
                        <a:pt x="67" y="5134"/>
                      </a:lnTo>
                      <a:lnTo>
                        <a:pt x="47" y="5101"/>
                      </a:lnTo>
                      <a:lnTo>
                        <a:pt x="31" y="5068"/>
                      </a:lnTo>
                      <a:lnTo>
                        <a:pt x="17" y="5032"/>
                      </a:lnTo>
                      <a:lnTo>
                        <a:pt x="7" y="4994"/>
                      </a:lnTo>
                      <a:lnTo>
                        <a:pt x="2" y="4954"/>
                      </a:lnTo>
                      <a:lnTo>
                        <a:pt x="0" y="4915"/>
                      </a:lnTo>
                      <a:lnTo>
                        <a:pt x="0" y="391"/>
                      </a:lnTo>
                      <a:lnTo>
                        <a:pt x="0" y="391"/>
                      </a:lnTo>
                      <a:lnTo>
                        <a:pt x="2" y="352"/>
                      </a:lnTo>
                      <a:lnTo>
                        <a:pt x="7" y="314"/>
                      </a:lnTo>
                      <a:lnTo>
                        <a:pt x="17" y="276"/>
                      </a:lnTo>
                      <a:lnTo>
                        <a:pt x="31" y="240"/>
                      </a:lnTo>
                      <a:lnTo>
                        <a:pt x="47" y="205"/>
                      </a:lnTo>
                      <a:lnTo>
                        <a:pt x="67" y="172"/>
                      </a:lnTo>
                      <a:lnTo>
                        <a:pt x="90" y="143"/>
                      </a:lnTo>
                      <a:lnTo>
                        <a:pt x="114" y="115"/>
                      </a:lnTo>
                      <a:lnTo>
                        <a:pt x="143" y="89"/>
                      </a:lnTo>
                      <a:lnTo>
                        <a:pt x="173" y="67"/>
                      </a:lnTo>
                      <a:lnTo>
                        <a:pt x="205" y="46"/>
                      </a:lnTo>
                      <a:lnTo>
                        <a:pt x="240" y="31"/>
                      </a:lnTo>
                      <a:lnTo>
                        <a:pt x="276" y="17"/>
                      </a:lnTo>
                      <a:lnTo>
                        <a:pt x="312" y="7"/>
                      </a:lnTo>
                      <a:lnTo>
                        <a:pt x="352" y="1"/>
                      </a:lnTo>
                      <a:lnTo>
                        <a:pt x="392" y="0"/>
                      </a:lnTo>
                      <a:lnTo>
                        <a:pt x="2128" y="0"/>
                      </a:lnTo>
                      <a:lnTo>
                        <a:pt x="2128" y="0"/>
                      </a:lnTo>
                      <a:lnTo>
                        <a:pt x="2170" y="1"/>
                      </a:lnTo>
                      <a:lnTo>
                        <a:pt x="2208" y="7"/>
                      </a:lnTo>
                      <a:lnTo>
                        <a:pt x="2246" y="17"/>
                      </a:lnTo>
                      <a:lnTo>
                        <a:pt x="2282" y="31"/>
                      </a:lnTo>
                      <a:lnTo>
                        <a:pt x="2317" y="46"/>
                      </a:lnTo>
                      <a:lnTo>
                        <a:pt x="2348" y="67"/>
                      </a:lnTo>
                      <a:lnTo>
                        <a:pt x="2379" y="89"/>
                      </a:lnTo>
                      <a:lnTo>
                        <a:pt x="2406" y="115"/>
                      </a:lnTo>
                      <a:lnTo>
                        <a:pt x="2432" y="143"/>
                      </a:lnTo>
                      <a:lnTo>
                        <a:pt x="2455" y="172"/>
                      </a:lnTo>
                      <a:lnTo>
                        <a:pt x="2474" y="205"/>
                      </a:lnTo>
                      <a:lnTo>
                        <a:pt x="2491" y="240"/>
                      </a:lnTo>
                      <a:lnTo>
                        <a:pt x="2505" y="276"/>
                      </a:lnTo>
                      <a:lnTo>
                        <a:pt x="2513" y="314"/>
                      </a:lnTo>
                      <a:lnTo>
                        <a:pt x="2520" y="352"/>
                      </a:lnTo>
                      <a:lnTo>
                        <a:pt x="2522" y="391"/>
                      </a:lnTo>
                      <a:lnTo>
                        <a:pt x="2522" y="4915"/>
                      </a:lnTo>
                      <a:close/>
                    </a:path>
                  </a:pathLst>
                </a:custGeom>
                <a:solidFill>
                  <a:srgbClr val="353535"/>
                </a:solidFill>
                <a:ln>
                  <a:noFill/>
                </a:ln>
                <a:effectLst>
                  <a:innerShdw dist="25400" dir="5400000">
                    <a:prstClr val="black">
                      <a:alpha val="20000"/>
                    </a:prstClr>
                  </a:inn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7" name="Group 48"/>
                <p:cNvGrpSpPr/>
                <p:nvPr/>
              </p:nvGrpSpPr>
              <p:grpSpPr>
                <a:xfrm>
                  <a:off x="598488" y="1649413"/>
                  <a:ext cx="1272332" cy="1011560"/>
                  <a:chOff x="598488" y="1649413"/>
                  <a:chExt cx="1272332" cy="1011560"/>
                </a:xfrm>
                <a:grpFill/>
              </p:grpSpPr>
              <p:sp>
                <p:nvSpPr>
                  <p:cNvPr id="2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598488" y="2053384"/>
                    <a:ext cx="46159" cy="141553"/>
                  </a:xfrm>
                  <a:prstGeom prst="rect">
                    <a:avLst/>
                  </a:prstGeom>
                  <a:solidFill>
                    <a:srgbClr val="353535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598488" y="2320157"/>
                    <a:ext cx="46159" cy="104531"/>
                  </a:xfrm>
                  <a:prstGeom prst="rect">
                    <a:avLst/>
                  </a:prstGeom>
                  <a:solidFill>
                    <a:srgbClr val="353535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598488" y="2557530"/>
                    <a:ext cx="46159" cy="103443"/>
                  </a:xfrm>
                  <a:prstGeom prst="rect">
                    <a:avLst/>
                  </a:prstGeom>
                  <a:solidFill>
                    <a:srgbClr val="353535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624638" y="1649413"/>
                    <a:ext cx="246182" cy="42466"/>
                  </a:xfrm>
                  <a:prstGeom prst="rect">
                    <a:avLst/>
                  </a:prstGeom>
                  <a:solidFill>
                    <a:srgbClr val="353535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>
                <a:off x="1221043" y="1900943"/>
                <a:ext cx="258017" cy="57711"/>
              </a:xfrm>
              <a:custGeom>
                <a:avLst/>
                <a:gdLst>
                  <a:gd name="T0" fmla="*/ 437 w 437"/>
                  <a:gd name="T1" fmla="*/ 52 h 106"/>
                  <a:gd name="T2" fmla="*/ 437 w 437"/>
                  <a:gd name="T3" fmla="*/ 52 h 106"/>
                  <a:gd name="T4" fmla="*/ 437 w 437"/>
                  <a:gd name="T5" fmla="*/ 64 h 106"/>
                  <a:gd name="T6" fmla="*/ 434 w 437"/>
                  <a:gd name="T7" fmla="*/ 73 h 106"/>
                  <a:gd name="T8" fmla="*/ 428 w 437"/>
                  <a:gd name="T9" fmla="*/ 83 h 106"/>
                  <a:gd name="T10" fmla="*/ 421 w 437"/>
                  <a:gd name="T11" fmla="*/ 90 h 106"/>
                  <a:gd name="T12" fmla="*/ 415 w 437"/>
                  <a:gd name="T13" fmla="*/ 97 h 106"/>
                  <a:gd name="T14" fmla="*/ 404 w 437"/>
                  <a:gd name="T15" fmla="*/ 102 h 106"/>
                  <a:gd name="T16" fmla="*/ 396 w 437"/>
                  <a:gd name="T17" fmla="*/ 104 h 106"/>
                  <a:gd name="T18" fmla="*/ 383 w 437"/>
                  <a:gd name="T19" fmla="*/ 106 h 106"/>
                  <a:gd name="T20" fmla="*/ 54 w 437"/>
                  <a:gd name="T21" fmla="*/ 106 h 106"/>
                  <a:gd name="T22" fmla="*/ 54 w 437"/>
                  <a:gd name="T23" fmla="*/ 106 h 106"/>
                  <a:gd name="T24" fmla="*/ 43 w 437"/>
                  <a:gd name="T25" fmla="*/ 104 h 106"/>
                  <a:gd name="T26" fmla="*/ 33 w 437"/>
                  <a:gd name="T27" fmla="*/ 102 h 106"/>
                  <a:gd name="T28" fmla="*/ 24 w 437"/>
                  <a:gd name="T29" fmla="*/ 97 h 106"/>
                  <a:gd name="T30" fmla="*/ 16 w 437"/>
                  <a:gd name="T31" fmla="*/ 90 h 106"/>
                  <a:gd name="T32" fmla="*/ 11 w 437"/>
                  <a:gd name="T33" fmla="*/ 83 h 106"/>
                  <a:gd name="T34" fmla="*/ 5 w 437"/>
                  <a:gd name="T35" fmla="*/ 73 h 106"/>
                  <a:gd name="T36" fmla="*/ 2 w 437"/>
                  <a:gd name="T37" fmla="*/ 64 h 106"/>
                  <a:gd name="T38" fmla="*/ 0 w 437"/>
                  <a:gd name="T39" fmla="*/ 52 h 106"/>
                  <a:gd name="T40" fmla="*/ 0 w 437"/>
                  <a:gd name="T41" fmla="*/ 52 h 106"/>
                  <a:gd name="T42" fmla="*/ 0 w 437"/>
                  <a:gd name="T43" fmla="*/ 52 h 106"/>
                  <a:gd name="T44" fmla="*/ 2 w 437"/>
                  <a:gd name="T45" fmla="*/ 42 h 106"/>
                  <a:gd name="T46" fmla="*/ 5 w 437"/>
                  <a:gd name="T47" fmla="*/ 33 h 106"/>
                  <a:gd name="T48" fmla="*/ 11 w 437"/>
                  <a:gd name="T49" fmla="*/ 23 h 106"/>
                  <a:gd name="T50" fmla="*/ 16 w 437"/>
                  <a:gd name="T51" fmla="*/ 16 h 106"/>
                  <a:gd name="T52" fmla="*/ 24 w 437"/>
                  <a:gd name="T53" fmla="*/ 9 h 106"/>
                  <a:gd name="T54" fmla="*/ 33 w 437"/>
                  <a:gd name="T55" fmla="*/ 4 h 106"/>
                  <a:gd name="T56" fmla="*/ 43 w 437"/>
                  <a:gd name="T57" fmla="*/ 0 h 106"/>
                  <a:gd name="T58" fmla="*/ 54 w 437"/>
                  <a:gd name="T59" fmla="*/ 0 h 106"/>
                  <a:gd name="T60" fmla="*/ 383 w 437"/>
                  <a:gd name="T61" fmla="*/ 0 h 106"/>
                  <a:gd name="T62" fmla="*/ 383 w 437"/>
                  <a:gd name="T63" fmla="*/ 0 h 106"/>
                  <a:gd name="T64" fmla="*/ 396 w 437"/>
                  <a:gd name="T65" fmla="*/ 0 h 106"/>
                  <a:gd name="T66" fmla="*/ 404 w 437"/>
                  <a:gd name="T67" fmla="*/ 4 h 106"/>
                  <a:gd name="T68" fmla="*/ 415 w 437"/>
                  <a:gd name="T69" fmla="*/ 9 h 106"/>
                  <a:gd name="T70" fmla="*/ 421 w 437"/>
                  <a:gd name="T71" fmla="*/ 16 h 106"/>
                  <a:gd name="T72" fmla="*/ 428 w 437"/>
                  <a:gd name="T73" fmla="*/ 23 h 106"/>
                  <a:gd name="T74" fmla="*/ 434 w 437"/>
                  <a:gd name="T75" fmla="*/ 33 h 106"/>
                  <a:gd name="T76" fmla="*/ 437 w 437"/>
                  <a:gd name="T77" fmla="*/ 42 h 106"/>
                  <a:gd name="T78" fmla="*/ 437 w 437"/>
                  <a:gd name="T79" fmla="*/ 52 h 106"/>
                  <a:gd name="T80" fmla="*/ 437 w 437"/>
                  <a:gd name="T81" fmla="*/ 52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37" h="106">
                    <a:moveTo>
                      <a:pt x="437" y="52"/>
                    </a:moveTo>
                    <a:lnTo>
                      <a:pt x="437" y="52"/>
                    </a:lnTo>
                    <a:lnTo>
                      <a:pt x="437" y="64"/>
                    </a:lnTo>
                    <a:lnTo>
                      <a:pt x="434" y="73"/>
                    </a:lnTo>
                    <a:lnTo>
                      <a:pt x="428" y="83"/>
                    </a:lnTo>
                    <a:lnTo>
                      <a:pt x="421" y="90"/>
                    </a:lnTo>
                    <a:lnTo>
                      <a:pt x="415" y="97"/>
                    </a:lnTo>
                    <a:lnTo>
                      <a:pt x="404" y="102"/>
                    </a:lnTo>
                    <a:lnTo>
                      <a:pt x="396" y="104"/>
                    </a:lnTo>
                    <a:lnTo>
                      <a:pt x="383" y="106"/>
                    </a:lnTo>
                    <a:lnTo>
                      <a:pt x="54" y="106"/>
                    </a:lnTo>
                    <a:lnTo>
                      <a:pt x="54" y="106"/>
                    </a:lnTo>
                    <a:lnTo>
                      <a:pt x="43" y="104"/>
                    </a:lnTo>
                    <a:lnTo>
                      <a:pt x="33" y="102"/>
                    </a:lnTo>
                    <a:lnTo>
                      <a:pt x="24" y="97"/>
                    </a:lnTo>
                    <a:lnTo>
                      <a:pt x="16" y="90"/>
                    </a:lnTo>
                    <a:lnTo>
                      <a:pt x="11" y="83"/>
                    </a:lnTo>
                    <a:lnTo>
                      <a:pt x="5" y="73"/>
                    </a:lnTo>
                    <a:lnTo>
                      <a:pt x="2" y="64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2" y="42"/>
                    </a:lnTo>
                    <a:lnTo>
                      <a:pt x="5" y="33"/>
                    </a:lnTo>
                    <a:lnTo>
                      <a:pt x="11" y="23"/>
                    </a:lnTo>
                    <a:lnTo>
                      <a:pt x="16" y="16"/>
                    </a:lnTo>
                    <a:lnTo>
                      <a:pt x="24" y="9"/>
                    </a:lnTo>
                    <a:lnTo>
                      <a:pt x="33" y="4"/>
                    </a:lnTo>
                    <a:lnTo>
                      <a:pt x="43" y="0"/>
                    </a:lnTo>
                    <a:lnTo>
                      <a:pt x="54" y="0"/>
                    </a:lnTo>
                    <a:lnTo>
                      <a:pt x="383" y="0"/>
                    </a:lnTo>
                    <a:lnTo>
                      <a:pt x="383" y="0"/>
                    </a:lnTo>
                    <a:lnTo>
                      <a:pt x="396" y="0"/>
                    </a:lnTo>
                    <a:lnTo>
                      <a:pt x="404" y="4"/>
                    </a:lnTo>
                    <a:lnTo>
                      <a:pt x="415" y="9"/>
                    </a:lnTo>
                    <a:lnTo>
                      <a:pt x="421" y="16"/>
                    </a:lnTo>
                    <a:lnTo>
                      <a:pt x="428" y="23"/>
                    </a:lnTo>
                    <a:lnTo>
                      <a:pt x="434" y="33"/>
                    </a:lnTo>
                    <a:lnTo>
                      <a:pt x="437" y="42"/>
                    </a:lnTo>
                    <a:lnTo>
                      <a:pt x="437" y="52"/>
                    </a:lnTo>
                    <a:lnTo>
                      <a:pt x="437" y="52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0"/>
              <p:cNvSpPr>
                <a:spLocks/>
              </p:cNvSpPr>
              <p:nvPr/>
            </p:nvSpPr>
            <p:spPr bwMode="auto">
              <a:xfrm>
                <a:off x="1328747" y="1781166"/>
                <a:ext cx="42608" cy="38110"/>
              </a:xfrm>
              <a:custGeom>
                <a:avLst/>
                <a:gdLst>
                  <a:gd name="T0" fmla="*/ 71 w 71"/>
                  <a:gd name="T1" fmla="*/ 36 h 70"/>
                  <a:gd name="T2" fmla="*/ 71 w 71"/>
                  <a:gd name="T3" fmla="*/ 36 h 70"/>
                  <a:gd name="T4" fmla="*/ 71 w 71"/>
                  <a:gd name="T5" fmla="*/ 43 h 70"/>
                  <a:gd name="T6" fmla="*/ 69 w 71"/>
                  <a:gd name="T7" fmla="*/ 50 h 70"/>
                  <a:gd name="T8" fmla="*/ 66 w 71"/>
                  <a:gd name="T9" fmla="*/ 55 h 70"/>
                  <a:gd name="T10" fmla="*/ 61 w 71"/>
                  <a:gd name="T11" fmla="*/ 60 h 70"/>
                  <a:gd name="T12" fmla="*/ 55 w 71"/>
                  <a:gd name="T13" fmla="*/ 65 h 70"/>
                  <a:gd name="T14" fmla="*/ 50 w 71"/>
                  <a:gd name="T15" fmla="*/ 69 h 70"/>
                  <a:gd name="T16" fmla="*/ 43 w 71"/>
                  <a:gd name="T17" fmla="*/ 70 h 70"/>
                  <a:gd name="T18" fmla="*/ 37 w 71"/>
                  <a:gd name="T19" fmla="*/ 70 h 70"/>
                  <a:gd name="T20" fmla="*/ 37 w 71"/>
                  <a:gd name="T21" fmla="*/ 70 h 70"/>
                  <a:gd name="T22" fmla="*/ 30 w 71"/>
                  <a:gd name="T23" fmla="*/ 70 h 70"/>
                  <a:gd name="T24" fmla="*/ 23 w 71"/>
                  <a:gd name="T25" fmla="*/ 69 h 70"/>
                  <a:gd name="T26" fmla="*/ 16 w 71"/>
                  <a:gd name="T27" fmla="*/ 65 h 70"/>
                  <a:gd name="T28" fmla="*/ 11 w 71"/>
                  <a:gd name="T29" fmla="*/ 60 h 70"/>
                  <a:gd name="T30" fmla="*/ 7 w 71"/>
                  <a:gd name="T31" fmla="*/ 55 h 70"/>
                  <a:gd name="T32" fmla="*/ 4 w 71"/>
                  <a:gd name="T33" fmla="*/ 50 h 70"/>
                  <a:gd name="T34" fmla="*/ 2 w 71"/>
                  <a:gd name="T35" fmla="*/ 43 h 70"/>
                  <a:gd name="T36" fmla="*/ 0 w 71"/>
                  <a:gd name="T37" fmla="*/ 36 h 70"/>
                  <a:gd name="T38" fmla="*/ 0 w 71"/>
                  <a:gd name="T39" fmla="*/ 36 h 70"/>
                  <a:gd name="T40" fmla="*/ 2 w 71"/>
                  <a:gd name="T41" fmla="*/ 29 h 70"/>
                  <a:gd name="T42" fmla="*/ 4 w 71"/>
                  <a:gd name="T43" fmla="*/ 22 h 70"/>
                  <a:gd name="T44" fmla="*/ 7 w 71"/>
                  <a:gd name="T45" fmla="*/ 15 h 70"/>
                  <a:gd name="T46" fmla="*/ 11 w 71"/>
                  <a:gd name="T47" fmla="*/ 10 h 70"/>
                  <a:gd name="T48" fmla="*/ 16 w 71"/>
                  <a:gd name="T49" fmla="*/ 7 h 70"/>
                  <a:gd name="T50" fmla="*/ 23 w 71"/>
                  <a:gd name="T51" fmla="*/ 3 h 70"/>
                  <a:gd name="T52" fmla="*/ 30 w 71"/>
                  <a:gd name="T53" fmla="*/ 1 h 70"/>
                  <a:gd name="T54" fmla="*/ 37 w 71"/>
                  <a:gd name="T55" fmla="*/ 0 h 70"/>
                  <a:gd name="T56" fmla="*/ 37 w 71"/>
                  <a:gd name="T57" fmla="*/ 0 h 70"/>
                  <a:gd name="T58" fmla="*/ 43 w 71"/>
                  <a:gd name="T59" fmla="*/ 1 h 70"/>
                  <a:gd name="T60" fmla="*/ 50 w 71"/>
                  <a:gd name="T61" fmla="*/ 3 h 70"/>
                  <a:gd name="T62" fmla="*/ 55 w 71"/>
                  <a:gd name="T63" fmla="*/ 7 h 70"/>
                  <a:gd name="T64" fmla="*/ 61 w 71"/>
                  <a:gd name="T65" fmla="*/ 10 h 70"/>
                  <a:gd name="T66" fmla="*/ 66 w 71"/>
                  <a:gd name="T67" fmla="*/ 15 h 70"/>
                  <a:gd name="T68" fmla="*/ 69 w 71"/>
                  <a:gd name="T69" fmla="*/ 22 h 70"/>
                  <a:gd name="T70" fmla="*/ 71 w 71"/>
                  <a:gd name="T71" fmla="*/ 29 h 70"/>
                  <a:gd name="T72" fmla="*/ 71 w 71"/>
                  <a:gd name="T73" fmla="*/ 36 h 70"/>
                  <a:gd name="T74" fmla="*/ 71 w 71"/>
                  <a:gd name="T75" fmla="*/ 36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1" h="70">
                    <a:moveTo>
                      <a:pt x="71" y="36"/>
                    </a:moveTo>
                    <a:lnTo>
                      <a:pt x="71" y="36"/>
                    </a:lnTo>
                    <a:lnTo>
                      <a:pt x="71" y="43"/>
                    </a:lnTo>
                    <a:lnTo>
                      <a:pt x="69" y="50"/>
                    </a:lnTo>
                    <a:lnTo>
                      <a:pt x="66" y="55"/>
                    </a:lnTo>
                    <a:lnTo>
                      <a:pt x="61" y="60"/>
                    </a:lnTo>
                    <a:lnTo>
                      <a:pt x="55" y="65"/>
                    </a:lnTo>
                    <a:lnTo>
                      <a:pt x="50" y="69"/>
                    </a:lnTo>
                    <a:lnTo>
                      <a:pt x="43" y="70"/>
                    </a:lnTo>
                    <a:lnTo>
                      <a:pt x="37" y="70"/>
                    </a:lnTo>
                    <a:lnTo>
                      <a:pt x="37" y="70"/>
                    </a:lnTo>
                    <a:lnTo>
                      <a:pt x="30" y="70"/>
                    </a:lnTo>
                    <a:lnTo>
                      <a:pt x="23" y="69"/>
                    </a:lnTo>
                    <a:lnTo>
                      <a:pt x="16" y="65"/>
                    </a:lnTo>
                    <a:lnTo>
                      <a:pt x="11" y="60"/>
                    </a:lnTo>
                    <a:lnTo>
                      <a:pt x="7" y="55"/>
                    </a:lnTo>
                    <a:lnTo>
                      <a:pt x="4" y="50"/>
                    </a:lnTo>
                    <a:lnTo>
                      <a:pt x="2" y="43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2" y="29"/>
                    </a:lnTo>
                    <a:lnTo>
                      <a:pt x="4" y="22"/>
                    </a:lnTo>
                    <a:lnTo>
                      <a:pt x="7" y="15"/>
                    </a:lnTo>
                    <a:lnTo>
                      <a:pt x="11" y="10"/>
                    </a:lnTo>
                    <a:lnTo>
                      <a:pt x="16" y="7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3" y="1"/>
                    </a:lnTo>
                    <a:lnTo>
                      <a:pt x="50" y="3"/>
                    </a:lnTo>
                    <a:lnTo>
                      <a:pt x="55" y="7"/>
                    </a:lnTo>
                    <a:lnTo>
                      <a:pt x="61" y="10"/>
                    </a:lnTo>
                    <a:lnTo>
                      <a:pt x="66" y="15"/>
                    </a:lnTo>
                    <a:lnTo>
                      <a:pt x="69" y="22"/>
                    </a:lnTo>
                    <a:lnTo>
                      <a:pt x="71" y="29"/>
                    </a:lnTo>
                    <a:lnTo>
                      <a:pt x="71" y="36"/>
                    </a:lnTo>
                    <a:lnTo>
                      <a:pt x="71" y="3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55000">
                    <a:srgbClr val="2D2D2D">
                      <a:tint val="23500"/>
                      <a:satMod val="160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72475" y="4250767"/>
                <a:ext cx="196797" cy="196797"/>
              </a:xfrm>
              <a:prstGeom prst="ellipse">
                <a:avLst/>
              </a:prstGeom>
              <a:gradFill flip="none" rotWithShape="1">
                <a:gsLst>
                  <a:gs pos="38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54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320675" y="4301078"/>
                <a:ext cx="100397" cy="100396"/>
              </a:xfrm>
              <a:prstGeom prst="rect">
                <a:avLst/>
              </a:prstGeom>
              <a:noFill/>
              <a:ln w="9525">
                <a:solidFill>
                  <a:srgbClr val="3535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Rectangle 31"/>
            <p:cNvSpPr/>
            <p:nvPr userDrawn="1"/>
          </p:nvSpPr>
          <p:spPr>
            <a:xfrm>
              <a:off x="3981450" y="2076450"/>
              <a:ext cx="1181100" cy="213360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  <p:sp>
        <p:nvSpPr>
          <p:cNvPr id="34" name="Picture Placeholder 33"/>
          <p:cNvSpPr>
            <a:spLocks noGrp="1"/>
          </p:cNvSpPr>
          <p:nvPr>
            <p:ph type="pic" sz="quarter" idx="12"/>
          </p:nvPr>
        </p:nvSpPr>
        <p:spPr>
          <a:xfrm>
            <a:off x="3978275" y="2076450"/>
            <a:ext cx="1181100" cy="2133600"/>
          </a:xfrm>
          <a:prstGeom prst="rect">
            <a:avLst/>
          </a:prstGeom>
        </p:spPr>
        <p:txBody>
          <a:bodyPr/>
          <a:lstStyle>
            <a:lvl1pPr algn="l" rtl="0">
              <a:defRPr sz="10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Oval 15">
            <a:hlinkClick r:id="" action="ppaction://hlinkshowjump?jump=previousslide"/>
          </p:cNvPr>
          <p:cNvSpPr/>
          <p:nvPr userDrawn="1"/>
        </p:nvSpPr>
        <p:spPr>
          <a:xfrm>
            <a:off x="8569326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7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8611122" y="4823711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0" name="Oval 19">
            <a:hlinkClick r:id="" action="ppaction://hlinkshowjump?jump=nextslide"/>
          </p:cNvPr>
          <p:cNvSpPr/>
          <p:nvPr userDrawn="1"/>
        </p:nvSpPr>
        <p:spPr>
          <a:xfrm rot="10800000">
            <a:off x="8812212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1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864173" y="4822582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38" name="TextBox 37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algn="l" rtl="0">
              <a:defRPr sz="1600"/>
            </a:lvl1pPr>
          </a:lstStyle>
          <a:p>
            <a:endParaRPr lang="x-none"/>
          </a:p>
        </p:txBody>
      </p:sp>
    </p:spTree>
  </p:cSld>
  <p:clrMapOvr>
    <a:masterClrMapping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 We A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4871952" y="1849891"/>
            <a:ext cx="3685946" cy="2556558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649413"/>
            <a:ext cx="9144000" cy="2957513"/>
          </a:xfrm>
          <a:prstGeom prst="rect">
            <a:avLst/>
          </a:prstGeom>
          <a:solidFill>
            <a:srgbClr val="1E2D3C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1" name="Rectangle 60"/>
          <p:cNvSpPr/>
          <p:nvPr userDrawn="1"/>
        </p:nvSpPr>
        <p:spPr>
          <a:xfrm>
            <a:off x="2807489" y="3656490"/>
            <a:ext cx="1653200" cy="3059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2" name="Rectangle 61"/>
          <p:cNvSpPr/>
          <p:nvPr userDrawn="1"/>
        </p:nvSpPr>
        <p:spPr>
          <a:xfrm>
            <a:off x="2807489" y="3958911"/>
            <a:ext cx="1653200" cy="3059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3" name="Rectangle 62"/>
          <p:cNvSpPr/>
          <p:nvPr userDrawn="1"/>
        </p:nvSpPr>
        <p:spPr>
          <a:xfrm>
            <a:off x="4710114" y="3656490"/>
            <a:ext cx="1653200" cy="3059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4" name="Rectangle 63"/>
          <p:cNvSpPr/>
          <p:nvPr userDrawn="1"/>
        </p:nvSpPr>
        <p:spPr>
          <a:xfrm>
            <a:off x="4710114" y="3958911"/>
            <a:ext cx="1653200" cy="3059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5" name="Rectangle 64"/>
          <p:cNvSpPr/>
          <p:nvPr userDrawn="1"/>
        </p:nvSpPr>
        <p:spPr>
          <a:xfrm>
            <a:off x="6586538" y="3656490"/>
            <a:ext cx="1653200" cy="3059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6" name="Rectangle 65"/>
          <p:cNvSpPr/>
          <p:nvPr userDrawn="1"/>
        </p:nvSpPr>
        <p:spPr>
          <a:xfrm>
            <a:off x="6586538" y="3958911"/>
            <a:ext cx="1653200" cy="3059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3" name="Rectangle 12"/>
          <p:cNvSpPr/>
          <p:nvPr userDrawn="1"/>
        </p:nvSpPr>
        <p:spPr>
          <a:xfrm>
            <a:off x="914400" y="3656490"/>
            <a:ext cx="1653200" cy="3059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0" name="Rectangle 59"/>
          <p:cNvSpPr/>
          <p:nvPr userDrawn="1"/>
        </p:nvSpPr>
        <p:spPr>
          <a:xfrm>
            <a:off x="914400" y="3958911"/>
            <a:ext cx="1653200" cy="3059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914400" y="2037078"/>
            <a:ext cx="1653200" cy="1456392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Isosceles Triangle 14"/>
          <p:cNvSpPr/>
          <p:nvPr userDrawn="1"/>
        </p:nvSpPr>
        <p:spPr>
          <a:xfrm>
            <a:off x="1658196" y="3603409"/>
            <a:ext cx="165608" cy="6539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40686" y="3707032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1000" b="0">
                <a:solidFill>
                  <a:srgbClr val="1E2D3C"/>
                </a:solidFill>
                <a:latin typeface="Lato Black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40686" y="3991051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 b="0">
                <a:solidFill>
                  <a:srgbClr val="1E2D3C"/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3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2804984" y="2037078"/>
            <a:ext cx="1653200" cy="1456392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35" name="Isosceles Triangle 34"/>
          <p:cNvSpPr/>
          <p:nvPr userDrawn="1"/>
        </p:nvSpPr>
        <p:spPr>
          <a:xfrm>
            <a:off x="3548780" y="3603409"/>
            <a:ext cx="165608" cy="6539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36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2831270" y="3707032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1000" b="0">
                <a:solidFill>
                  <a:srgbClr val="1E2D3C"/>
                </a:solidFill>
                <a:latin typeface="Lato Black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7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2831270" y="3991051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 b="0">
                <a:solidFill>
                  <a:srgbClr val="1E2D3C"/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9" name="Picture Placeholder 18"/>
          <p:cNvSpPr>
            <a:spLocks noGrp="1"/>
          </p:cNvSpPr>
          <p:nvPr>
            <p:ph type="pic" sz="quarter" idx="18"/>
          </p:nvPr>
        </p:nvSpPr>
        <p:spPr>
          <a:xfrm>
            <a:off x="4709854" y="2037078"/>
            <a:ext cx="1653200" cy="1456392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41" name="Isosceles Triangle 40"/>
          <p:cNvSpPr/>
          <p:nvPr userDrawn="1"/>
        </p:nvSpPr>
        <p:spPr>
          <a:xfrm>
            <a:off x="5453650" y="3603409"/>
            <a:ext cx="165608" cy="6539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42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4736140" y="3707032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1000" b="0">
                <a:solidFill>
                  <a:srgbClr val="1E2D3C"/>
                </a:solidFill>
                <a:latin typeface="Lato Black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3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4736140" y="3991051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 b="0">
                <a:solidFill>
                  <a:srgbClr val="1E2D3C"/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5" name="Picture Placeholder 18"/>
          <p:cNvSpPr>
            <a:spLocks noGrp="1"/>
          </p:cNvSpPr>
          <p:nvPr>
            <p:ph type="pic" sz="quarter" idx="21"/>
          </p:nvPr>
        </p:nvSpPr>
        <p:spPr>
          <a:xfrm>
            <a:off x="6588530" y="2037078"/>
            <a:ext cx="1653200" cy="1456392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 dirty="0"/>
          </a:p>
        </p:txBody>
      </p:sp>
      <p:sp>
        <p:nvSpPr>
          <p:cNvPr id="47" name="Isosceles Triangle 46"/>
          <p:cNvSpPr/>
          <p:nvPr userDrawn="1"/>
        </p:nvSpPr>
        <p:spPr>
          <a:xfrm>
            <a:off x="7332326" y="3603409"/>
            <a:ext cx="165608" cy="6539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48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6614816" y="3707032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1000" b="0">
                <a:solidFill>
                  <a:srgbClr val="1E2D3C"/>
                </a:solidFill>
                <a:latin typeface="Lato Black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9" name="Text Placeholder 10"/>
          <p:cNvSpPr>
            <a:spLocks noGrp="1"/>
          </p:cNvSpPr>
          <p:nvPr>
            <p:ph type="body" sz="quarter" idx="23"/>
          </p:nvPr>
        </p:nvSpPr>
        <p:spPr>
          <a:xfrm>
            <a:off x="6614816" y="3991051"/>
            <a:ext cx="1600628" cy="1968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 b="0">
                <a:solidFill>
                  <a:srgbClr val="1E2D3C"/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7" name="Oval 66">
            <a:hlinkClick r:id="" action="ppaction://hlinkshowjump?jump=previousslide"/>
          </p:cNvPr>
          <p:cNvSpPr/>
          <p:nvPr userDrawn="1"/>
        </p:nvSpPr>
        <p:spPr>
          <a:xfrm>
            <a:off x="295275" y="3019425"/>
            <a:ext cx="247650" cy="247650"/>
          </a:xfrm>
          <a:prstGeom prst="ellipse">
            <a:avLst/>
          </a:prstGeom>
          <a:noFill/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68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354014" y="3109912"/>
            <a:ext cx="115888" cy="68262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71" name="Oval 70">
            <a:hlinkClick r:id="" action="ppaction://hlinkshowjump?jump=nextslide"/>
          </p:cNvPr>
          <p:cNvSpPr/>
          <p:nvPr userDrawn="1"/>
        </p:nvSpPr>
        <p:spPr>
          <a:xfrm rot="10800000">
            <a:off x="8609013" y="3019425"/>
            <a:ext cx="247650" cy="247650"/>
          </a:xfrm>
          <a:prstGeom prst="ellipse">
            <a:avLst/>
          </a:prstGeom>
          <a:noFill/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72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682038" y="3108326"/>
            <a:ext cx="115888" cy="68262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cxnSp>
        <p:nvCxnSpPr>
          <p:cNvPr id="50" name="Straight Connector 49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46" name="TextBox 45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13" grpId="0" animBg="1"/>
      <p:bldP spid="60" grpId="0" animBg="1"/>
      <p:bldP spid="19" grpId="0"/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animBg="1"/>
      <p:bldP spid="16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/>
      <p:bldP spid="35" grpId="0" animBg="1"/>
      <p:bldP spid="36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/>
      <p:bldP spid="41" grpId="0" animBg="1"/>
      <p:bldP spid="42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/>
      <p:bldP spid="47" grpId="0" animBg="1"/>
      <p:bldP spid="48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xmlns:p14="http://schemas.microsoft.com/office/powerpoint/2010/main"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animBg="1"/>
      <p:bldP spid="68" grpId="0" animBg="1"/>
      <p:bldP spid="71" grpId="0" animBg="1"/>
      <p:bldP spid="72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Individ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649413"/>
            <a:ext cx="9144000" cy="2957513"/>
          </a:xfrm>
          <a:prstGeom prst="rect">
            <a:avLst/>
          </a:prstGeom>
          <a:solidFill>
            <a:srgbClr val="1E2D3C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838200" y="1847851"/>
            <a:ext cx="2819400" cy="2759075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838201" y="1847852"/>
            <a:ext cx="3425825" cy="2209799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4879977" y="1847852"/>
            <a:ext cx="3425825" cy="2209799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200"/>
            </a:lvl1pPr>
          </a:lstStyle>
          <a:p>
            <a:endParaRPr lang="x-none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7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roject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2"/>
          </p:nvPr>
        </p:nvSpPr>
        <p:spPr>
          <a:xfrm>
            <a:off x="736138" y="1743075"/>
            <a:ext cx="2560060" cy="1371600"/>
          </a:xfrm>
          <a:prstGeom prst="rect">
            <a:avLst/>
          </a:prstGeom>
        </p:spPr>
        <p:txBody>
          <a:bodyPr/>
          <a:lstStyle>
            <a:lvl1pPr algn="l" rtl="0">
              <a:defRPr sz="1400"/>
            </a:lvl1pPr>
          </a:lstStyle>
          <a:p>
            <a:endParaRPr lang="x-none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9" y="438150"/>
            <a:ext cx="7957227" cy="4572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tx2"/>
                </a:solidFill>
                <a:latin typeface="Lat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5" y="925137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Oval 15">
            <a:hlinkClick r:id="" action="ppaction://hlinkshowjump?jump=previousslide"/>
          </p:cNvPr>
          <p:cNvSpPr/>
          <p:nvPr userDrawn="1"/>
        </p:nvSpPr>
        <p:spPr>
          <a:xfrm>
            <a:off x="8569326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7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8611122" y="4823711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0" name="Oval 19">
            <a:hlinkClick r:id="" action="ppaction://hlinkshowjump?jump=nextslide"/>
          </p:cNvPr>
          <p:cNvSpPr/>
          <p:nvPr userDrawn="1"/>
        </p:nvSpPr>
        <p:spPr>
          <a:xfrm rot="10800000">
            <a:off x="8812212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1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864173" y="4822582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3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5820901" y="1983624"/>
            <a:ext cx="2560060" cy="1371600"/>
          </a:xfrm>
          <a:prstGeom prst="rect">
            <a:avLst/>
          </a:prstGeom>
        </p:spPr>
        <p:txBody>
          <a:bodyPr/>
          <a:lstStyle>
            <a:lvl1pPr algn="l" rtl="0">
              <a:defRPr sz="1400"/>
            </a:lvl1pPr>
          </a:lstStyle>
          <a:p>
            <a:endParaRPr lang="x-none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114800" y="1236663"/>
            <a:ext cx="91440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xmlns:p14="http://schemas.microsoft.com/office/powerpoint/2010/main" presetID="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roject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2"/>
          </p:nvPr>
        </p:nvSpPr>
        <p:spPr>
          <a:xfrm>
            <a:off x="752764" y="941070"/>
            <a:ext cx="2560060" cy="1371600"/>
          </a:xfrm>
          <a:prstGeom prst="rect">
            <a:avLst/>
          </a:prstGeom>
        </p:spPr>
        <p:txBody>
          <a:bodyPr/>
          <a:lstStyle>
            <a:lvl1pPr algn="l" rtl="0">
              <a:defRPr sz="1400"/>
            </a:lvl1pPr>
          </a:lstStyle>
          <a:p>
            <a:endParaRPr lang="x-none"/>
          </a:p>
        </p:txBody>
      </p:sp>
      <p:sp>
        <p:nvSpPr>
          <p:cNvPr id="16" name="Oval 15">
            <a:hlinkClick r:id="" action="ppaction://hlinkshowjump?jump=previousslide"/>
          </p:cNvPr>
          <p:cNvSpPr/>
          <p:nvPr userDrawn="1"/>
        </p:nvSpPr>
        <p:spPr>
          <a:xfrm>
            <a:off x="8569326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7" name="Freeform 277">
            <a:hlinkClick r:id="" action="ppaction://hlinkshowjump?jump=previousslide"/>
          </p:cNvPr>
          <p:cNvSpPr>
            <a:spLocks/>
          </p:cNvSpPr>
          <p:nvPr userDrawn="1"/>
        </p:nvSpPr>
        <p:spPr bwMode="auto">
          <a:xfrm rot="5400000">
            <a:off x="8611122" y="4823711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20" name="Oval 19">
            <a:hlinkClick r:id="" action="ppaction://hlinkshowjump?jump=nextslide"/>
          </p:cNvPr>
          <p:cNvSpPr/>
          <p:nvPr userDrawn="1"/>
        </p:nvSpPr>
        <p:spPr>
          <a:xfrm rot="10800000">
            <a:off x="8812212" y="4759326"/>
            <a:ext cx="176212" cy="176212"/>
          </a:xfrm>
          <a:prstGeom prst="ellipse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21" name="Freeform 277">
            <a:hlinkClick r:id="" action="ppaction://hlinkshowjump?jump=nextslide"/>
          </p:cNvPr>
          <p:cNvSpPr>
            <a:spLocks/>
          </p:cNvSpPr>
          <p:nvPr userDrawn="1"/>
        </p:nvSpPr>
        <p:spPr bwMode="auto">
          <a:xfrm rot="16200000">
            <a:off x="8864173" y="4822582"/>
            <a:ext cx="82459" cy="48571"/>
          </a:xfrm>
          <a:custGeom>
            <a:avLst/>
            <a:gdLst/>
            <a:ahLst/>
            <a:cxnLst>
              <a:cxn ang="0">
                <a:pos x="288" y="17"/>
              </a:cxn>
              <a:cxn ang="0">
                <a:pos x="273" y="3"/>
              </a:cxn>
              <a:cxn ang="0">
                <a:pos x="270" y="1"/>
              </a:cxn>
              <a:cxn ang="0">
                <a:pos x="267" y="0"/>
              </a:cxn>
              <a:cxn ang="0">
                <a:pos x="262" y="1"/>
              </a:cxn>
              <a:cxn ang="0">
                <a:pos x="260" y="3"/>
              </a:cxn>
              <a:cxn ang="0">
                <a:pos x="145" y="118"/>
              </a:cxn>
              <a:cxn ang="0">
                <a:pos x="30" y="3"/>
              </a:cxn>
              <a:cxn ang="0">
                <a:pos x="27" y="1"/>
              </a:cxn>
              <a:cxn ang="0">
                <a:pos x="22" y="0"/>
              </a:cxn>
              <a:cxn ang="0">
                <a:pos x="19" y="1"/>
              </a:cxn>
              <a:cxn ang="0">
                <a:pos x="16" y="3"/>
              </a:cxn>
              <a:cxn ang="0">
                <a:pos x="1" y="17"/>
              </a:cxn>
              <a:cxn ang="0">
                <a:pos x="0" y="21"/>
              </a:cxn>
              <a:cxn ang="0">
                <a:pos x="0" y="24"/>
              </a:cxn>
              <a:cxn ang="0">
                <a:pos x="0" y="28"/>
              </a:cxn>
              <a:cxn ang="0">
                <a:pos x="1" y="30"/>
              </a:cxn>
              <a:cxn ang="0">
                <a:pos x="138" y="167"/>
              </a:cxn>
              <a:cxn ang="0">
                <a:pos x="141" y="169"/>
              </a:cxn>
              <a:cxn ang="0">
                <a:pos x="145" y="171"/>
              </a:cxn>
              <a:cxn ang="0">
                <a:pos x="148" y="169"/>
              </a:cxn>
              <a:cxn ang="0">
                <a:pos x="151" y="167"/>
              </a:cxn>
              <a:cxn ang="0">
                <a:pos x="288" y="30"/>
              </a:cxn>
              <a:cxn ang="0">
                <a:pos x="290" y="28"/>
              </a:cxn>
              <a:cxn ang="0">
                <a:pos x="290" y="24"/>
              </a:cxn>
              <a:cxn ang="0">
                <a:pos x="290" y="21"/>
              </a:cxn>
              <a:cxn ang="0">
                <a:pos x="288" y="17"/>
              </a:cxn>
            </a:cxnLst>
            <a:rect l="0" t="0" r="r" b="b"/>
            <a:pathLst>
              <a:path w="290" h="171">
                <a:moveTo>
                  <a:pt x="288" y="17"/>
                </a:moveTo>
                <a:lnTo>
                  <a:pt x="273" y="3"/>
                </a:lnTo>
                <a:lnTo>
                  <a:pt x="270" y="1"/>
                </a:lnTo>
                <a:lnTo>
                  <a:pt x="267" y="0"/>
                </a:lnTo>
                <a:lnTo>
                  <a:pt x="262" y="1"/>
                </a:lnTo>
                <a:lnTo>
                  <a:pt x="260" y="3"/>
                </a:lnTo>
                <a:lnTo>
                  <a:pt x="145" y="118"/>
                </a:lnTo>
                <a:lnTo>
                  <a:pt x="30" y="3"/>
                </a:lnTo>
                <a:lnTo>
                  <a:pt x="27" y="1"/>
                </a:lnTo>
                <a:lnTo>
                  <a:pt x="22" y="0"/>
                </a:lnTo>
                <a:lnTo>
                  <a:pt x="19" y="1"/>
                </a:lnTo>
                <a:lnTo>
                  <a:pt x="16" y="3"/>
                </a:lnTo>
                <a:lnTo>
                  <a:pt x="1" y="17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1" y="30"/>
                </a:lnTo>
                <a:lnTo>
                  <a:pt x="138" y="167"/>
                </a:lnTo>
                <a:lnTo>
                  <a:pt x="141" y="169"/>
                </a:lnTo>
                <a:lnTo>
                  <a:pt x="145" y="171"/>
                </a:lnTo>
                <a:lnTo>
                  <a:pt x="148" y="169"/>
                </a:lnTo>
                <a:lnTo>
                  <a:pt x="151" y="167"/>
                </a:lnTo>
                <a:lnTo>
                  <a:pt x="288" y="30"/>
                </a:lnTo>
                <a:lnTo>
                  <a:pt x="290" y="28"/>
                </a:lnTo>
                <a:lnTo>
                  <a:pt x="290" y="24"/>
                </a:lnTo>
                <a:lnTo>
                  <a:pt x="290" y="21"/>
                </a:lnTo>
                <a:lnTo>
                  <a:pt x="288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x-none"/>
          </a:p>
        </p:txBody>
      </p:sp>
      <p:sp>
        <p:nvSpPr>
          <p:cNvPr id="13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5829214" y="1709295"/>
            <a:ext cx="2560060" cy="1371600"/>
          </a:xfrm>
          <a:prstGeom prst="rect">
            <a:avLst/>
          </a:prstGeom>
        </p:spPr>
        <p:txBody>
          <a:bodyPr/>
          <a:lstStyle>
            <a:lvl1pPr algn="l" rtl="0">
              <a:defRPr sz="1400"/>
            </a:lvl1pPr>
          </a:lstStyle>
          <a:p>
            <a:endParaRPr lang="x-none"/>
          </a:p>
        </p:txBody>
      </p:sp>
      <p:sp>
        <p:nvSpPr>
          <p:cNvPr id="10" name="Oval 9"/>
          <p:cNvSpPr/>
          <p:nvPr userDrawn="1"/>
        </p:nvSpPr>
        <p:spPr>
          <a:xfrm>
            <a:off x="8615374" y="245278"/>
            <a:ext cx="261926" cy="261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628854" y="307184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x-none" sz="850" smtClean="0">
                <a:solidFill>
                  <a:schemeClr val="bg1"/>
                </a:solidFill>
                <a:latin typeface="Lato" pitchFamily="34" charset="0"/>
                <a:ea typeface="Open Sans" pitchFamily="34" charset="0"/>
              </a:rPr>
              <a:pPr algn="ctr" rtl="0"/>
              <a:t>‹#›</a:t>
            </a:fld>
            <a:endParaRPr lang="x-none" sz="850" dirty="0">
              <a:solidFill>
                <a:schemeClr val="bg1"/>
              </a:solidFill>
              <a:latin typeface="Lato" pitchFamily="34" charset="0"/>
              <a:ea typeface="Open Sans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35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62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41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53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37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48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36E36-7CEA-C24B-8B92-12A4E84BA7F0}" type="datetimeFigureOut">
              <a:rPr lang="en-US" smtClean="0"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27458-8341-A440-A802-E46D66B34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7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665" r:id="rId13"/>
    <p:sldLayoutId id="2147483666" r:id="rId14"/>
    <p:sldLayoutId id="2147483664" r:id="rId15"/>
    <p:sldLayoutId id="2147483663" r:id="rId16"/>
    <p:sldLayoutId id="2147483659" r:id="rId17"/>
    <p:sldLayoutId id="2147483660" r:id="rId18"/>
    <p:sldLayoutId id="2147483667" r:id="rId19"/>
    <p:sldLayoutId id="2147483661" r:id="rId20"/>
    <p:sldLayoutId id="2147483662" r:id="rId21"/>
    <p:sldLayoutId id="2147483657" r:id="rId22"/>
  </p:sldLayoutIdLst>
  <p:transition xmlns:p14="http://schemas.microsoft.com/office/powerpoint/2010/main" spd="slow">
    <p:cover dir="d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5" Type="http://schemas.openxmlformats.org/officeDocument/2006/relationships/chart" Target="../charts/chart4.xml"/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Annual Sales Growth</a:t>
            </a:r>
            <a:endParaRPr lang="x-none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596107" y="1750288"/>
            <a:ext cx="3667918" cy="1088162"/>
            <a:chOff x="596107" y="1750288"/>
            <a:chExt cx="3667918" cy="1088162"/>
          </a:xfrm>
        </p:grpSpPr>
        <p:sp>
          <p:nvSpPr>
            <p:cNvPr id="4" name="Rectangle 3"/>
            <p:cNvSpPr/>
            <p:nvPr/>
          </p:nvSpPr>
          <p:spPr>
            <a:xfrm>
              <a:off x="598488" y="2335530"/>
              <a:ext cx="3657600" cy="3657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98488" y="2335530"/>
              <a:ext cx="1116012" cy="365760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6107" y="1944834"/>
              <a:ext cx="927893" cy="35952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25%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8488" y="1750288"/>
              <a:ext cx="735011" cy="15510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1000" dirty="0" smtClean="0">
                  <a:solidFill>
                    <a:schemeClr val="accent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$2,456,000</a:t>
              </a:r>
              <a:endParaRPr lang="x-none" sz="1000" dirty="0">
                <a:solidFill>
                  <a:schemeClr val="accent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2967" y="2441256"/>
              <a:ext cx="454024" cy="13993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900" dirty="0" smtClean="0">
                  <a:solidFill>
                    <a:schemeClr val="bg1"/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2011</a:t>
              </a:r>
              <a:endParaRPr lang="x-none" sz="900" dirty="0">
                <a:solidFill>
                  <a:schemeClr val="bg1"/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8488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48113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100%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69332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50%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877594" y="1750288"/>
            <a:ext cx="3667918" cy="1088162"/>
            <a:chOff x="4877594" y="1750288"/>
            <a:chExt cx="3667918" cy="1088162"/>
          </a:xfrm>
        </p:grpSpPr>
        <p:sp>
          <p:nvSpPr>
            <p:cNvPr id="12" name="Rectangle 11"/>
            <p:cNvSpPr/>
            <p:nvPr/>
          </p:nvSpPr>
          <p:spPr>
            <a:xfrm>
              <a:off x="4879975" y="2335530"/>
              <a:ext cx="3657600" cy="3657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79974" y="2335530"/>
              <a:ext cx="1597025" cy="36576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877594" y="1944834"/>
              <a:ext cx="927893" cy="35952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44%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9975" y="1750288"/>
              <a:ext cx="735011" cy="15510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1000" dirty="0" smtClean="0">
                  <a:solidFill>
                    <a:schemeClr val="accent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$4,656,000</a:t>
              </a:r>
              <a:endParaRPr lang="x-none" sz="1000" dirty="0">
                <a:solidFill>
                  <a:schemeClr val="accent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74454" y="2441256"/>
              <a:ext cx="454024" cy="13993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900" dirty="0" smtClean="0">
                  <a:solidFill>
                    <a:schemeClr val="bg1"/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2012</a:t>
              </a:r>
              <a:endParaRPr lang="x-none" sz="900" dirty="0">
                <a:solidFill>
                  <a:schemeClr val="bg1"/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79975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229600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100%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550819" y="2709037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50%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96107" y="3357885"/>
            <a:ext cx="3667918" cy="1088162"/>
            <a:chOff x="596107" y="3357884"/>
            <a:chExt cx="3667918" cy="1088162"/>
          </a:xfrm>
        </p:grpSpPr>
        <p:sp>
          <p:nvSpPr>
            <p:cNvPr id="20" name="Rectangle 19"/>
            <p:cNvSpPr/>
            <p:nvPr/>
          </p:nvSpPr>
          <p:spPr>
            <a:xfrm>
              <a:off x="598488" y="3943126"/>
              <a:ext cx="3657600" cy="3657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8488" y="3943126"/>
              <a:ext cx="1992312" cy="365760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6107" y="3552430"/>
              <a:ext cx="927893" cy="35952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54%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98488" y="3357884"/>
              <a:ext cx="735011" cy="15510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1000" dirty="0" smtClean="0">
                  <a:solidFill>
                    <a:schemeClr val="accent3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$6,125,000</a:t>
              </a:r>
              <a:endParaRPr lang="x-none" sz="1000" dirty="0">
                <a:solidFill>
                  <a:schemeClr val="accent3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2967" y="4048852"/>
              <a:ext cx="454024" cy="13993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900" dirty="0" smtClean="0">
                  <a:solidFill>
                    <a:schemeClr val="bg1"/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2013</a:t>
              </a:r>
              <a:endParaRPr lang="x-none" sz="900" dirty="0">
                <a:solidFill>
                  <a:schemeClr val="bg1"/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8488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48113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100%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69332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50%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877594" y="3357885"/>
            <a:ext cx="3667918" cy="1088162"/>
            <a:chOff x="4877594" y="3357884"/>
            <a:chExt cx="3667918" cy="1088162"/>
          </a:xfrm>
        </p:grpSpPr>
        <p:sp>
          <p:nvSpPr>
            <p:cNvPr id="28" name="Rectangle 27"/>
            <p:cNvSpPr/>
            <p:nvPr/>
          </p:nvSpPr>
          <p:spPr>
            <a:xfrm>
              <a:off x="4879975" y="3943126"/>
              <a:ext cx="3657600" cy="3657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879974" y="3943126"/>
              <a:ext cx="2930525" cy="36576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877594" y="3552430"/>
              <a:ext cx="927893" cy="35952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78%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79975" y="3357884"/>
              <a:ext cx="735011" cy="15510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1000" dirty="0" smtClean="0">
                  <a:solidFill>
                    <a:schemeClr val="accent4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$8,475,000</a:t>
              </a:r>
              <a:endParaRPr lang="x-none" sz="1000" dirty="0">
                <a:solidFill>
                  <a:schemeClr val="accent4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74454" y="4048852"/>
              <a:ext cx="454024" cy="13993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900" dirty="0" smtClean="0">
                  <a:solidFill>
                    <a:schemeClr val="bg1"/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2014</a:t>
              </a:r>
              <a:endParaRPr lang="x-none" sz="900" dirty="0">
                <a:solidFill>
                  <a:schemeClr val="bg1"/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879975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l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29600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100%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550819" y="4316633"/>
              <a:ext cx="315912" cy="12941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7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50%</a:t>
              </a:r>
              <a:endParaRPr lang="x-none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Empowerment of Staff</a:t>
            </a:r>
            <a:endParaRPr 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215" name="Group 214"/>
          <p:cNvGrpSpPr/>
          <p:nvPr/>
        </p:nvGrpSpPr>
        <p:grpSpPr>
          <a:xfrm>
            <a:off x="598488" y="1809750"/>
            <a:ext cx="1524000" cy="1524000"/>
            <a:chOff x="598488" y="2800350"/>
            <a:chExt cx="1524000" cy="1524000"/>
          </a:xfrm>
        </p:grpSpPr>
        <p:sp>
          <p:nvSpPr>
            <p:cNvPr id="5" name="Rectangle 4"/>
            <p:cNvSpPr/>
            <p:nvPr/>
          </p:nvSpPr>
          <p:spPr>
            <a:xfrm>
              <a:off x="598488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53998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09508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65019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20529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76039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31549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687059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42570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98080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8488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53998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09508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65019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20529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376039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531549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87059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42570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98080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8488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53998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909508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065019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220529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376039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31549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687059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842570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998080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8488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53998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909508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065019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220529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376039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531549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687059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42570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98080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98488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53998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909508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65019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220529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376039" y="342239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531549" y="342239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687059" y="342239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842570" y="342239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998080" y="342239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8488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53998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09508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65019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220529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376039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31549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87059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842570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98080" y="357790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98488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53998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909508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065019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220529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376039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531549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687059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842570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98080" y="373341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8488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53998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09508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065019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220529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376039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531549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687059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842570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998080" y="388892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98488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53998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09508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065019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220529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376039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531549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687059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842570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998080" y="4044431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98488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753998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909508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065019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220529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376039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531549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1687059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842570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998080" y="4199942"/>
              <a:ext cx="124408" cy="124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598490" y="3932665"/>
            <a:ext cx="7953375" cy="572379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just" rtl="0">
              <a:lnSpc>
                <a:spcPts val="1300"/>
              </a:lnSpc>
              <a:spcAft>
                <a:spcPts val="600"/>
              </a:spcAft>
            </a:pP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Sed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ut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persp iciatis unde omnis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iste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natus error sit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volupt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atem accusantium dolor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emque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laudan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tium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totam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rem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aperiam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eaque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ipsa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quae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ab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illo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inventore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veritatis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et quasi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architecto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beatae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vitae dicta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sunt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explicabo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.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Nemo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enim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ipsam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voluptatem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quia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voluptas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sit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aspernatur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aut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odit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aut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fugi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. </a:t>
            </a:r>
          </a:p>
          <a:p>
            <a:pPr algn="just" rtl="0">
              <a:lnSpc>
                <a:spcPts val="1300"/>
              </a:lnSpc>
              <a:spcAft>
                <a:spcPts val="600"/>
              </a:spcAft>
            </a:pP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sit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volupt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atem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accusantium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dolor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emque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laudan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tium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totam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rem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aperiam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eaque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ipsa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quae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ab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illo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rPr>
              <a:t>inventore</a:t>
            </a:r>
            <a:endParaRPr lang="en-US" sz="900" dirty="0" smtClean="0">
              <a:solidFill>
                <a:schemeClr val="tx1">
                  <a:lumMod val="50000"/>
                  <a:lumOff val="50000"/>
                </a:schemeClr>
              </a:solidFill>
              <a:latin typeface="Lato" pitchFamily="34" charset="0"/>
              <a:ea typeface="Open Sans" pitchFamily="34" charset="0"/>
              <a:cs typeface="Open Sans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397126" y="1819162"/>
            <a:ext cx="1866899" cy="1325464"/>
            <a:chOff x="2397125" y="1819162"/>
            <a:chExt cx="1866899" cy="1325463"/>
          </a:xfrm>
        </p:grpSpPr>
        <p:sp>
          <p:nvSpPr>
            <p:cNvPr id="105" name="TextBox 104"/>
            <p:cNvSpPr txBox="1"/>
            <p:nvPr/>
          </p:nvSpPr>
          <p:spPr>
            <a:xfrm>
              <a:off x="2397125" y="2483761"/>
              <a:ext cx="1866899" cy="660864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accusan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dolor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.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400300" y="2008288"/>
              <a:ext cx="735011" cy="32170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54%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400300" y="1819162"/>
              <a:ext cx="735011" cy="15724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900" dirty="0" smtClean="0">
                  <a:solidFill>
                    <a:schemeClr val="accent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2013</a:t>
              </a:r>
              <a:endParaRPr lang="x-none" sz="900" dirty="0">
                <a:solidFill>
                  <a:schemeClr val="accent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4879975" y="1809750"/>
            <a:ext cx="1524000" cy="1524000"/>
            <a:chOff x="4879975" y="2800350"/>
            <a:chExt cx="1524000" cy="1524000"/>
          </a:xfrm>
        </p:grpSpPr>
        <p:sp>
          <p:nvSpPr>
            <p:cNvPr id="111" name="Rectangle 110"/>
            <p:cNvSpPr/>
            <p:nvPr/>
          </p:nvSpPr>
          <p:spPr>
            <a:xfrm>
              <a:off x="4879975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5035485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190995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346506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502016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657526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813036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968546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6124057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279567" y="280035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879975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035485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190995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346506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502016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657526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813036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968546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124057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279567" y="295586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879975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5035485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5190995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346506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502016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5657526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813036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5968546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124057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279567" y="3111370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879975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035485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190995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346506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502016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657526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5813036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968546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124057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6279567" y="326688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879975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035485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190995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346506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502016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657526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813036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968546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6124057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6279567" y="342239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4879975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5035485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5190995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346506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502016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5657526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5813036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5968546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124057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279567" y="357790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4879975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5035485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5190995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5346506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5502016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5657526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5813036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5968546" y="3733411"/>
              <a:ext cx="124408" cy="124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6124057" y="373341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6279567" y="373341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4879975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5035485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5190995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5346506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5502016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5657526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5813036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968546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6124057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6279567" y="388892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4879975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5035485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5190995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5346506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5502016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5657526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5813036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5968546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6124057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6279567" y="4044431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4879975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5035485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5190995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5346506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5502016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5657526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5813036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5968546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6124057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6279567" y="4199942"/>
              <a:ext cx="124408" cy="1244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6678614" y="1819162"/>
            <a:ext cx="1866899" cy="1325464"/>
            <a:chOff x="6678612" y="1819162"/>
            <a:chExt cx="1866899" cy="1325463"/>
          </a:xfrm>
        </p:grpSpPr>
        <p:sp>
          <p:nvSpPr>
            <p:cNvPr id="211" name="TextBox 210"/>
            <p:cNvSpPr txBox="1"/>
            <p:nvPr/>
          </p:nvSpPr>
          <p:spPr>
            <a:xfrm>
              <a:off x="6678612" y="2483761"/>
              <a:ext cx="1866899" cy="660864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accusan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dolor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r>
                <a:rPr lang="en-US" sz="85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.</a:t>
              </a: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81787" y="2008288"/>
              <a:ext cx="735011" cy="32170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32%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6681787" y="1819162"/>
              <a:ext cx="735011" cy="15724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900" dirty="0" smtClean="0">
                  <a:solidFill>
                    <a:schemeClr val="accent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2014</a:t>
              </a:r>
              <a:endParaRPr lang="x-none" sz="900" dirty="0">
                <a:solidFill>
                  <a:schemeClr val="accent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Circle Charts – Smart Art</a:t>
            </a:r>
            <a:endParaRPr 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24" name="Group 23"/>
          <p:cNvGrpSpPr/>
          <p:nvPr/>
        </p:nvGrpSpPr>
        <p:grpSpPr>
          <a:xfrm>
            <a:off x="533400" y="1809756"/>
            <a:ext cx="1763712" cy="1803400"/>
            <a:chOff x="533400" y="1809755"/>
            <a:chExt cx="1763712" cy="1803400"/>
          </a:xfrm>
        </p:grpSpPr>
        <p:graphicFrame>
          <p:nvGraphicFramePr>
            <p:cNvPr id="4" name="Chart 3"/>
            <p:cNvGraphicFramePr/>
            <p:nvPr>
              <p:extLst>
                <p:ext uri="{D42A27DB-BD31-4B8C-83A1-F6EECF244321}">
                  <p14:modId xmlns:p14="http://schemas.microsoft.com/office/powerpoint/2010/main" val="550187040"/>
                </p:ext>
              </p:extLst>
            </p:nvPr>
          </p:nvGraphicFramePr>
          <p:xfrm>
            <a:off x="533400" y="1809755"/>
            <a:ext cx="1763712" cy="1803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1047751" y="2521621"/>
              <a:ext cx="735011" cy="36119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30%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047753" y="1681628"/>
            <a:ext cx="735011" cy="16033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/>
          <a:p>
            <a:pPr algn="ctr" rtl="0"/>
            <a:r>
              <a:rPr lang="en-US" sz="1000" dirty="0" smtClean="0">
                <a:solidFill>
                  <a:schemeClr val="accent1"/>
                </a:solidFill>
                <a:latin typeface="Lato Black" pitchFamily="34" charset="0"/>
                <a:ea typeface="Open Sans" pitchFamily="34" charset="0"/>
                <a:cs typeface="Open Sans" pitchFamily="34" charset="0"/>
              </a:rPr>
              <a:t>$2,456,000</a:t>
            </a:r>
            <a:endParaRPr lang="x-none" sz="1000" dirty="0">
              <a:solidFill>
                <a:schemeClr val="accent1"/>
              </a:solidFill>
              <a:latin typeface="Lato Black" pitchFamily="34" charset="0"/>
              <a:ea typeface="Open Sans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64600" y="3700468"/>
            <a:ext cx="1501312" cy="814382"/>
            <a:chOff x="664600" y="3700468"/>
            <a:chExt cx="1501312" cy="814382"/>
          </a:xfrm>
        </p:grpSpPr>
        <p:sp>
          <p:nvSpPr>
            <p:cNvPr id="7" name="TextBox 6"/>
            <p:cNvSpPr txBox="1"/>
            <p:nvPr/>
          </p:nvSpPr>
          <p:spPr>
            <a:xfrm>
              <a:off x="676837" y="3927727"/>
              <a:ext cx="1476838" cy="587123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"Sed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</a:t>
              </a:r>
              <a:endParaRPr lang="x-none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64600" y="3700468"/>
              <a:ext cx="1501312" cy="204788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Canada</a:t>
              </a:r>
              <a:endParaRPr lang="x-none" sz="1100" dirty="0" smtClean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632172" y="1809756"/>
            <a:ext cx="1763712" cy="1803400"/>
            <a:chOff x="2632172" y="1809755"/>
            <a:chExt cx="1763712" cy="1803400"/>
          </a:xfrm>
        </p:grpSpPr>
        <p:graphicFrame>
          <p:nvGraphicFramePr>
            <p:cNvPr id="9" name="Chart 8"/>
            <p:cNvGraphicFramePr/>
            <p:nvPr>
              <p:extLst>
                <p:ext uri="{D42A27DB-BD31-4B8C-83A1-F6EECF244321}">
                  <p14:modId xmlns:p14="http://schemas.microsoft.com/office/powerpoint/2010/main" val="3680680289"/>
                </p:ext>
              </p:extLst>
            </p:nvPr>
          </p:nvGraphicFramePr>
          <p:xfrm>
            <a:off x="2632172" y="1809755"/>
            <a:ext cx="1763712" cy="1803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3146523" y="2521621"/>
              <a:ext cx="735011" cy="36119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52%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146523" y="1681628"/>
            <a:ext cx="735011" cy="16033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/>
          <a:p>
            <a:pPr algn="ctr" rtl="0"/>
            <a:r>
              <a:rPr lang="en-US" sz="1000" dirty="0" smtClean="0">
                <a:solidFill>
                  <a:schemeClr val="accent2"/>
                </a:solidFill>
                <a:latin typeface="Lato Black" pitchFamily="34" charset="0"/>
                <a:ea typeface="Open Sans" pitchFamily="34" charset="0"/>
                <a:cs typeface="Open Sans" pitchFamily="34" charset="0"/>
              </a:rPr>
              <a:t>$3,980,000</a:t>
            </a:r>
            <a:endParaRPr lang="x-none" sz="1000" dirty="0">
              <a:solidFill>
                <a:schemeClr val="accent2"/>
              </a:solidFill>
              <a:latin typeface="Lato Black" pitchFamily="34" charset="0"/>
              <a:ea typeface="Open Sans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763372" y="3700468"/>
            <a:ext cx="1501312" cy="814382"/>
            <a:chOff x="2763372" y="3700468"/>
            <a:chExt cx="1501312" cy="814382"/>
          </a:xfrm>
        </p:grpSpPr>
        <p:sp>
          <p:nvSpPr>
            <p:cNvPr id="12" name="TextBox 11"/>
            <p:cNvSpPr txBox="1"/>
            <p:nvPr/>
          </p:nvSpPr>
          <p:spPr>
            <a:xfrm>
              <a:off x="2775609" y="3927727"/>
              <a:ext cx="1476838" cy="587123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"Sed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</a:t>
              </a:r>
              <a:endParaRPr lang="x-none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763372" y="3700468"/>
              <a:ext cx="1501312" cy="204788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Germany</a:t>
              </a:r>
              <a:endParaRPr lang="x-none" sz="1100" dirty="0" smtClean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30944" y="1809756"/>
            <a:ext cx="1763712" cy="1803400"/>
            <a:chOff x="4730944" y="1809755"/>
            <a:chExt cx="1763712" cy="1803400"/>
          </a:xfrm>
        </p:grpSpPr>
        <p:graphicFrame>
          <p:nvGraphicFramePr>
            <p:cNvPr id="14" name="Chart 13"/>
            <p:cNvGraphicFramePr/>
            <p:nvPr>
              <p:extLst>
                <p:ext uri="{D42A27DB-BD31-4B8C-83A1-F6EECF244321}">
                  <p14:modId xmlns:p14="http://schemas.microsoft.com/office/powerpoint/2010/main" val="3006355838"/>
                </p:ext>
              </p:extLst>
            </p:nvPr>
          </p:nvGraphicFramePr>
          <p:xfrm>
            <a:off x="4730944" y="1809755"/>
            <a:ext cx="1763712" cy="1803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5245295" y="2521621"/>
              <a:ext cx="735011" cy="36119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60%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245295" y="1681628"/>
            <a:ext cx="735011" cy="16033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/>
          <a:p>
            <a:pPr algn="ctr" rtl="0"/>
            <a:r>
              <a:rPr lang="en-US" sz="1000" dirty="0" smtClean="0">
                <a:solidFill>
                  <a:schemeClr val="accent3"/>
                </a:solidFill>
                <a:latin typeface="Lato Black" pitchFamily="34" charset="0"/>
                <a:ea typeface="Open Sans" pitchFamily="34" charset="0"/>
                <a:cs typeface="Open Sans" pitchFamily="34" charset="0"/>
              </a:rPr>
              <a:t>$4,520,000</a:t>
            </a:r>
            <a:endParaRPr lang="x-none" sz="1000" dirty="0">
              <a:solidFill>
                <a:schemeClr val="accent3"/>
              </a:solidFill>
              <a:latin typeface="Lato Black" pitchFamily="34" charset="0"/>
              <a:ea typeface="Open Sans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862144" y="3700468"/>
            <a:ext cx="1501312" cy="814382"/>
            <a:chOff x="4862144" y="3700468"/>
            <a:chExt cx="1501312" cy="814382"/>
          </a:xfrm>
        </p:grpSpPr>
        <p:sp>
          <p:nvSpPr>
            <p:cNvPr id="17" name="TextBox 16"/>
            <p:cNvSpPr txBox="1"/>
            <p:nvPr/>
          </p:nvSpPr>
          <p:spPr>
            <a:xfrm>
              <a:off x="4874381" y="3927727"/>
              <a:ext cx="1476838" cy="587123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"Sed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</a:t>
              </a:r>
              <a:endParaRPr lang="x-none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62144" y="3700468"/>
              <a:ext cx="1501312" cy="204788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United Kingdom</a:t>
              </a:r>
              <a:endParaRPr lang="x-none" sz="1100" dirty="0" smtClean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829716" y="1809756"/>
            <a:ext cx="1763712" cy="1803400"/>
            <a:chOff x="6829716" y="1809755"/>
            <a:chExt cx="1763712" cy="1803400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537346799"/>
                </p:ext>
              </p:extLst>
            </p:nvPr>
          </p:nvGraphicFramePr>
          <p:xfrm>
            <a:off x="6829716" y="1809755"/>
            <a:ext cx="1763712" cy="1803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7344067" y="2521621"/>
              <a:ext cx="735011" cy="36119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72%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344069" y="1681628"/>
            <a:ext cx="735011" cy="16033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/>
          <a:p>
            <a:pPr algn="ctr" rtl="0"/>
            <a:r>
              <a:rPr lang="en-US" sz="1000" dirty="0" smtClean="0">
                <a:solidFill>
                  <a:schemeClr val="accent4"/>
                </a:solidFill>
                <a:latin typeface="Lato Black" pitchFamily="34" charset="0"/>
                <a:ea typeface="Open Sans" pitchFamily="34" charset="0"/>
                <a:cs typeface="Open Sans" pitchFamily="34" charset="0"/>
              </a:rPr>
              <a:t>$7,324,000</a:t>
            </a:r>
            <a:endParaRPr lang="x-none" sz="1000" dirty="0">
              <a:solidFill>
                <a:schemeClr val="accent4"/>
              </a:solidFill>
              <a:latin typeface="Lato Black" pitchFamily="34" charset="0"/>
              <a:ea typeface="Open Sans" pitchFamily="34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960916" y="3700468"/>
            <a:ext cx="1501312" cy="814382"/>
            <a:chOff x="6960916" y="3700468"/>
            <a:chExt cx="1501312" cy="814382"/>
          </a:xfrm>
        </p:grpSpPr>
        <p:sp>
          <p:nvSpPr>
            <p:cNvPr id="22" name="TextBox 21"/>
            <p:cNvSpPr txBox="1"/>
            <p:nvPr/>
          </p:nvSpPr>
          <p:spPr>
            <a:xfrm>
              <a:off x="6973153" y="3927727"/>
              <a:ext cx="1476838" cy="587123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"Sed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</a:t>
              </a:r>
              <a:endParaRPr lang="x-none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960916" y="3700468"/>
              <a:ext cx="1501312" cy="204788"/>
            </a:xfrm>
            <a:prstGeom prst="rect">
              <a:avLst/>
            </a:prstGeom>
            <a:noFill/>
          </p:spPr>
          <p:txBody>
            <a:bodyPr wrap="square" lIns="0" tIns="0" rIns="0" bIns="0" numCol="1" spcCol="640080" rtlCol="1">
              <a:noAutofit/>
            </a:bodyPr>
            <a:lstStyle/>
            <a:p>
              <a:pPr algn="ctr" rtl="0"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United States</a:t>
              </a:r>
              <a:endParaRPr lang="x-none" sz="1100" dirty="0" smtClean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6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Social Media Users</a:t>
            </a:r>
            <a:endParaRPr 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598491" y="1635125"/>
            <a:ext cx="7953373" cy="2841625"/>
            <a:chOff x="598489" y="1635124"/>
            <a:chExt cx="7953373" cy="2841625"/>
          </a:xfrm>
        </p:grpSpPr>
        <p:sp>
          <p:nvSpPr>
            <p:cNvPr id="4" name="Pie 3"/>
            <p:cNvSpPr/>
            <p:nvPr/>
          </p:nvSpPr>
          <p:spPr>
            <a:xfrm>
              <a:off x="3627752" y="1806892"/>
              <a:ext cx="2498090" cy="2498090"/>
            </a:xfrm>
            <a:prstGeom prst="pie">
              <a:avLst>
                <a:gd name="adj1" fmla="val 5409537"/>
                <a:gd name="adj2" fmla="val 16200000"/>
              </a:avLst>
            </a:prstGeom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>
                <a:solidFill>
                  <a:schemeClr val="tx1"/>
                </a:solidFill>
              </a:endParaRPr>
            </a:p>
          </p:txBody>
        </p:sp>
        <p:sp>
          <p:nvSpPr>
            <p:cNvPr id="5" name="Pie 4"/>
            <p:cNvSpPr/>
            <p:nvPr/>
          </p:nvSpPr>
          <p:spPr>
            <a:xfrm>
              <a:off x="3627752" y="1806892"/>
              <a:ext cx="2498090" cy="2498090"/>
            </a:xfrm>
            <a:prstGeom prst="pie">
              <a:avLst>
                <a:gd name="adj1" fmla="val 5409537"/>
                <a:gd name="adj2" fmla="val 12545976"/>
              </a:avLst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>
              <a:off x="3627752" y="1806892"/>
              <a:ext cx="2498090" cy="2498090"/>
            </a:xfrm>
            <a:prstGeom prst="pie">
              <a:avLst>
                <a:gd name="adj1" fmla="val 5409537"/>
                <a:gd name="adj2" fmla="val 10782087"/>
              </a:avLst>
            </a:prstGeom>
            <a:solidFill>
              <a:schemeClr val="accent3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>
                <a:solidFill>
                  <a:schemeClr val="tx1"/>
                </a:solidFill>
              </a:endParaRPr>
            </a:p>
          </p:txBody>
        </p:sp>
        <p:sp>
          <p:nvSpPr>
            <p:cNvPr id="7" name="Pie 6"/>
            <p:cNvSpPr/>
            <p:nvPr/>
          </p:nvSpPr>
          <p:spPr>
            <a:xfrm>
              <a:off x="3627752" y="1806892"/>
              <a:ext cx="2498090" cy="2498090"/>
            </a:xfrm>
            <a:prstGeom prst="pie">
              <a:avLst>
                <a:gd name="adj1" fmla="val 5409537"/>
                <a:gd name="adj2" fmla="val 8071697"/>
              </a:avLst>
            </a:prstGeom>
            <a:solidFill>
              <a:schemeClr val="accent4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4057647" y="2236787"/>
              <a:ext cx="1638300" cy="1638300"/>
            </a:xfrm>
            <a:prstGeom prst="ellipse">
              <a:avLst/>
            </a:prstGeom>
            <a:solidFill>
              <a:srgbClr val="283C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79974" y="1832768"/>
              <a:ext cx="365760" cy="365760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879974" y="3895016"/>
              <a:ext cx="365760" cy="36576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79974" y="3229768"/>
              <a:ext cx="365760" cy="365760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79974" y="2531268"/>
              <a:ext cx="365760" cy="36576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4935762" y="3973671"/>
              <a:ext cx="198212" cy="197410"/>
            </a:xfrm>
            <a:custGeom>
              <a:avLst/>
              <a:gdLst/>
              <a:ahLst/>
              <a:cxnLst>
                <a:cxn ang="0">
                  <a:pos x="11" y="465"/>
                </a:cxn>
                <a:cxn ang="0">
                  <a:pos x="0" y="428"/>
                </a:cxn>
                <a:cxn ang="0">
                  <a:pos x="5" y="402"/>
                </a:cxn>
                <a:cxn ang="0">
                  <a:pos x="19" y="380"/>
                </a:cxn>
                <a:cxn ang="0">
                  <a:pos x="53" y="360"/>
                </a:cxn>
                <a:cxn ang="0">
                  <a:pos x="80" y="360"/>
                </a:cxn>
                <a:cxn ang="0">
                  <a:pos x="115" y="380"/>
                </a:cxn>
                <a:cxn ang="0">
                  <a:pos x="129" y="402"/>
                </a:cxn>
                <a:cxn ang="0">
                  <a:pos x="134" y="428"/>
                </a:cxn>
                <a:cxn ang="0">
                  <a:pos x="123" y="465"/>
                </a:cxn>
                <a:cxn ang="0">
                  <a:pos x="104" y="484"/>
                </a:cxn>
                <a:cxn ang="0">
                  <a:pos x="67" y="495"/>
                </a:cxn>
                <a:cxn ang="0">
                  <a:pos x="41" y="490"/>
                </a:cxn>
                <a:cxn ang="0">
                  <a:pos x="19" y="476"/>
                </a:cxn>
                <a:cxn ang="0">
                  <a:pos x="67" y="0"/>
                </a:cxn>
                <a:cxn ang="0">
                  <a:pos x="134" y="10"/>
                </a:cxn>
                <a:cxn ang="0">
                  <a:pos x="177" y="21"/>
                </a:cxn>
                <a:cxn ang="0">
                  <a:pos x="219" y="36"/>
                </a:cxn>
                <a:cxn ang="0">
                  <a:pos x="277" y="64"/>
                </a:cxn>
                <a:cxn ang="0">
                  <a:pos x="313" y="90"/>
                </a:cxn>
                <a:cxn ang="0">
                  <a:pos x="361" y="132"/>
                </a:cxn>
                <a:cxn ang="0">
                  <a:pos x="390" y="164"/>
                </a:cxn>
                <a:cxn ang="0">
                  <a:pos x="417" y="199"/>
                </a:cxn>
                <a:cxn ang="0">
                  <a:pos x="449" y="255"/>
                </a:cxn>
                <a:cxn ang="0">
                  <a:pos x="467" y="295"/>
                </a:cxn>
                <a:cxn ang="0">
                  <a:pos x="485" y="359"/>
                </a:cxn>
                <a:cxn ang="0">
                  <a:pos x="491" y="404"/>
                </a:cxn>
                <a:cxn ang="0">
                  <a:pos x="405" y="450"/>
                </a:cxn>
                <a:cxn ang="0">
                  <a:pos x="401" y="400"/>
                </a:cxn>
                <a:cxn ang="0">
                  <a:pos x="392" y="354"/>
                </a:cxn>
                <a:cxn ang="0">
                  <a:pos x="366" y="288"/>
                </a:cxn>
                <a:cxn ang="0">
                  <a:pos x="342" y="248"/>
                </a:cxn>
                <a:cxn ang="0">
                  <a:pos x="299" y="196"/>
                </a:cxn>
                <a:cxn ang="0">
                  <a:pos x="264" y="165"/>
                </a:cxn>
                <a:cxn ang="0">
                  <a:pos x="225" y="138"/>
                </a:cxn>
                <a:cxn ang="0">
                  <a:pos x="163" y="109"/>
                </a:cxn>
                <a:cxn ang="0">
                  <a:pos x="117" y="96"/>
                </a:cxn>
                <a:cxn ang="0">
                  <a:pos x="45" y="90"/>
                </a:cxn>
                <a:cxn ang="0">
                  <a:pos x="45" y="180"/>
                </a:cxn>
                <a:cxn ang="0">
                  <a:pos x="123" y="192"/>
                </a:cxn>
                <a:cxn ang="0">
                  <a:pos x="173" y="213"/>
                </a:cxn>
                <a:cxn ang="0">
                  <a:pos x="235" y="260"/>
                </a:cxn>
                <a:cxn ang="0">
                  <a:pos x="267" y="298"/>
                </a:cxn>
                <a:cxn ang="0">
                  <a:pos x="293" y="344"/>
                </a:cxn>
                <a:cxn ang="0">
                  <a:pos x="312" y="423"/>
                </a:cxn>
                <a:cxn ang="0">
                  <a:pos x="224" y="450"/>
                </a:cxn>
                <a:cxn ang="0">
                  <a:pos x="216" y="397"/>
                </a:cxn>
                <a:cxn ang="0">
                  <a:pos x="201" y="364"/>
                </a:cxn>
                <a:cxn ang="0">
                  <a:pos x="171" y="322"/>
                </a:cxn>
                <a:cxn ang="0">
                  <a:pos x="145" y="301"/>
                </a:cxn>
                <a:cxn ang="0">
                  <a:pos x="113" y="284"/>
                </a:cxn>
                <a:cxn ang="0">
                  <a:pos x="62" y="271"/>
                </a:cxn>
              </a:cxnLst>
              <a:rect l="0" t="0" r="r" b="b"/>
              <a:pathLst>
                <a:path w="494" h="495">
                  <a:moveTo>
                    <a:pt x="19" y="476"/>
                  </a:moveTo>
                  <a:lnTo>
                    <a:pt x="19" y="476"/>
                  </a:lnTo>
                  <a:lnTo>
                    <a:pt x="11" y="465"/>
                  </a:lnTo>
                  <a:lnTo>
                    <a:pt x="5" y="453"/>
                  </a:lnTo>
                  <a:lnTo>
                    <a:pt x="0" y="440"/>
                  </a:lnTo>
                  <a:lnTo>
                    <a:pt x="0" y="428"/>
                  </a:lnTo>
                  <a:lnTo>
                    <a:pt x="0" y="428"/>
                  </a:lnTo>
                  <a:lnTo>
                    <a:pt x="0" y="413"/>
                  </a:lnTo>
                  <a:lnTo>
                    <a:pt x="5" y="402"/>
                  </a:lnTo>
                  <a:lnTo>
                    <a:pt x="11" y="389"/>
                  </a:lnTo>
                  <a:lnTo>
                    <a:pt x="19" y="380"/>
                  </a:lnTo>
                  <a:lnTo>
                    <a:pt x="19" y="380"/>
                  </a:lnTo>
                  <a:lnTo>
                    <a:pt x="29" y="370"/>
                  </a:lnTo>
                  <a:lnTo>
                    <a:pt x="41" y="365"/>
                  </a:lnTo>
                  <a:lnTo>
                    <a:pt x="53" y="360"/>
                  </a:lnTo>
                  <a:lnTo>
                    <a:pt x="67" y="360"/>
                  </a:lnTo>
                  <a:lnTo>
                    <a:pt x="67" y="360"/>
                  </a:lnTo>
                  <a:lnTo>
                    <a:pt x="80" y="360"/>
                  </a:lnTo>
                  <a:lnTo>
                    <a:pt x="93" y="365"/>
                  </a:lnTo>
                  <a:lnTo>
                    <a:pt x="104" y="370"/>
                  </a:lnTo>
                  <a:lnTo>
                    <a:pt x="115" y="380"/>
                  </a:lnTo>
                  <a:lnTo>
                    <a:pt x="115" y="380"/>
                  </a:lnTo>
                  <a:lnTo>
                    <a:pt x="123" y="389"/>
                  </a:lnTo>
                  <a:lnTo>
                    <a:pt x="129" y="402"/>
                  </a:lnTo>
                  <a:lnTo>
                    <a:pt x="133" y="413"/>
                  </a:lnTo>
                  <a:lnTo>
                    <a:pt x="134" y="428"/>
                  </a:lnTo>
                  <a:lnTo>
                    <a:pt x="134" y="428"/>
                  </a:lnTo>
                  <a:lnTo>
                    <a:pt x="133" y="440"/>
                  </a:lnTo>
                  <a:lnTo>
                    <a:pt x="129" y="453"/>
                  </a:lnTo>
                  <a:lnTo>
                    <a:pt x="123" y="465"/>
                  </a:lnTo>
                  <a:lnTo>
                    <a:pt x="115" y="476"/>
                  </a:lnTo>
                  <a:lnTo>
                    <a:pt x="115" y="476"/>
                  </a:lnTo>
                  <a:lnTo>
                    <a:pt x="104" y="484"/>
                  </a:lnTo>
                  <a:lnTo>
                    <a:pt x="93" y="490"/>
                  </a:lnTo>
                  <a:lnTo>
                    <a:pt x="80" y="493"/>
                  </a:lnTo>
                  <a:lnTo>
                    <a:pt x="67" y="495"/>
                  </a:lnTo>
                  <a:lnTo>
                    <a:pt x="67" y="495"/>
                  </a:lnTo>
                  <a:lnTo>
                    <a:pt x="53" y="493"/>
                  </a:lnTo>
                  <a:lnTo>
                    <a:pt x="41" y="490"/>
                  </a:lnTo>
                  <a:lnTo>
                    <a:pt x="29" y="484"/>
                  </a:lnTo>
                  <a:lnTo>
                    <a:pt x="19" y="476"/>
                  </a:lnTo>
                  <a:lnTo>
                    <a:pt x="19" y="476"/>
                  </a:lnTo>
                  <a:close/>
                  <a:moveTo>
                    <a:pt x="45" y="0"/>
                  </a:moveTo>
                  <a:lnTo>
                    <a:pt x="45" y="0"/>
                  </a:lnTo>
                  <a:lnTo>
                    <a:pt x="67" y="0"/>
                  </a:lnTo>
                  <a:lnTo>
                    <a:pt x="89" y="2"/>
                  </a:lnTo>
                  <a:lnTo>
                    <a:pt x="112" y="5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57" y="15"/>
                  </a:lnTo>
                  <a:lnTo>
                    <a:pt x="177" y="21"/>
                  </a:lnTo>
                  <a:lnTo>
                    <a:pt x="198" y="28"/>
                  </a:lnTo>
                  <a:lnTo>
                    <a:pt x="219" y="36"/>
                  </a:lnTo>
                  <a:lnTo>
                    <a:pt x="219" y="36"/>
                  </a:lnTo>
                  <a:lnTo>
                    <a:pt x="238" y="44"/>
                  </a:lnTo>
                  <a:lnTo>
                    <a:pt x="257" y="55"/>
                  </a:lnTo>
                  <a:lnTo>
                    <a:pt x="277" y="64"/>
                  </a:lnTo>
                  <a:lnTo>
                    <a:pt x="296" y="77"/>
                  </a:lnTo>
                  <a:lnTo>
                    <a:pt x="296" y="77"/>
                  </a:lnTo>
                  <a:lnTo>
                    <a:pt x="313" y="90"/>
                  </a:lnTo>
                  <a:lnTo>
                    <a:pt x="329" y="103"/>
                  </a:lnTo>
                  <a:lnTo>
                    <a:pt x="347" y="117"/>
                  </a:lnTo>
                  <a:lnTo>
                    <a:pt x="361" y="132"/>
                  </a:lnTo>
                  <a:lnTo>
                    <a:pt x="361" y="132"/>
                  </a:lnTo>
                  <a:lnTo>
                    <a:pt x="377" y="148"/>
                  </a:lnTo>
                  <a:lnTo>
                    <a:pt x="390" y="164"/>
                  </a:lnTo>
                  <a:lnTo>
                    <a:pt x="405" y="181"/>
                  </a:lnTo>
                  <a:lnTo>
                    <a:pt x="417" y="199"/>
                  </a:lnTo>
                  <a:lnTo>
                    <a:pt x="417" y="199"/>
                  </a:lnTo>
                  <a:lnTo>
                    <a:pt x="429" y="216"/>
                  </a:lnTo>
                  <a:lnTo>
                    <a:pt x="440" y="236"/>
                  </a:lnTo>
                  <a:lnTo>
                    <a:pt x="449" y="255"/>
                  </a:lnTo>
                  <a:lnTo>
                    <a:pt x="459" y="274"/>
                  </a:lnTo>
                  <a:lnTo>
                    <a:pt x="459" y="274"/>
                  </a:lnTo>
                  <a:lnTo>
                    <a:pt x="467" y="295"/>
                  </a:lnTo>
                  <a:lnTo>
                    <a:pt x="473" y="316"/>
                  </a:lnTo>
                  <a:lnTo>
                    <a:pt x="480" y="338"/>
                  </a:lnTo>
                  <a:lnTo>
                    <a:pt x="485" y="359"/>
                  </a:lnTo>
                  <a:lnTo>
                    <a:pt x="485" y="359"/>
                  </a:lnTo>
                  <a:lnTo>
                    <a:pt x="488" y="381"/>
                  </a:lnTo>
                  <a:lnTo>
                    <a:pt x="491" y="404"/>
                  </a:lnTo>
                  <a:lnTo>
                    <a:pt x="493" y="428"/>
                  </a:lnTo>
                  <a:lnTo>
                    <a:pt x="494" y="450"/>
                  </a:lnTo>
                  <a:lnTo>
                    <a:pt x="405" y="450"/>
                  </a:lnTo>
                  <a:lnTo>
                    <a:pt x="405" y="450"/>
                  </a:lnTo>
                  <a:lnTo>
                    <a:pt x="403" y="426"/>
                  </a:lnTo>
                  <a:lnTo>
                    <a:pt x="401" y="400"/>
                  </a:lnTo>
                  <a:lnTo>
                    <a:pt x="397" y="378"/>
                  </a:lnTo>
                  <a:lnTo>
                    <a:pt x="392" y="354"/>
                  </a:lnTo>
                  <a:lnTo>
                    <a:pt x="392" y="354"/>
                  </a:lnTo>
                  <a:lnTo>
                    <a:pt x="384" y="332"/>
                  </a:lnTo>
                  <a:lnTo>
                    <a:pt x="376" y="309"/>
                  </a:lnTo>
                  <a:lnTo>
                    <a:pt x="366" y="288"/>
                  </a:lnTo>
                  <a:lnTo>
                    <a:pt x="355" y="268"/>
                  </a:lnTo>
                  <a:lnTo>
                    <a:pt x="355" y="268"/>
                  </a:lnTo>
                  <a:lnTo>
                    <a:pt x="342" y="248"/>
                  </a:lnTo>
                  <a:lnTo>
                    <a:pt x="329" y="231"/>
                  </a:lnTo>
                  <a:lnTo>
                    <a:pt x="315" y="213"/>
                  </a:lnTo>
                  <a:lnTo>
                    <a:pt x="299" y="196"/>
                  </a:lnTo>
                  <a:lnTo>
                    <a:pt x="299" y="196"/>
                  </a:lnTo>
                  <a:lnTo>
                    <a:pt x="281" y="180"/>
                  </a:lnTo>
                  <a:lnTo>
                    <a:pt x="264" y="165"/>
                  </a:lnTo>
                  <a:lnTo>
                    <a:pt x="245" y="151"/>
                  </a:lnTo>
                  <a:lnTo>
                    <a:pt x="225" y="138"/>
                  </a:lnTo>
                  <a:lnTo>
                    <a:pt x="225" y="138"/>
                  </a:lnTo>
                  <a:lnTo>
                    <a:pt x="206" y="128"/>
                  </a:lnTo>
                  <a:lnTo>
                    <a:pt x="184" y="119"/>
                  </a:lnTo>
                  <a:lnTo>
                    <a:pt x="163" y="109"/>
                  </a:lnTo>
                  <a:lnTo>
                    <a:pt x="139" y="103"/>
                  </a:lnTo>
                  <a:lnTo>
                    <a:pt x="139" y="103"/>
                  </a:lnTo>
                  <a:lnTo>
                    <a:pt x="117" y="96"/>
                  </a:lnTo>
                  <a:lnTo>
                    <a:pt x="93" y="93"/>
                  </a:lnTo>
                  <a:lnTo>
                    <a:pt x="69" y="90"/>
                  </a:lnTo>
                  <a:lnTo>
                    <a:pt x="45" y="90"/>
                  </a:lnTo>
                  <a:lnTo>
                    <a:pt x="45" y="0"/>
                  </a:lnTo>
                  <a:close/>
                  <a:moveTo>
                    <a:pt x="45" y="180"/>
                  </a:moveTo>
                  <a:lnTo>
                    <a:pt x="45" y="180"/>
                  </a:lnTo>
                  <a:lnTo>
                    <a:pt x="72" y="181"/>
                  </a:lnTo>
                  <a:lnTo>
                    <a:pt x="97" y="186"/>
                  </a:lnTo>
                  <a:lnTo>
                    <a:pt x="123" y="192"/>
                  </a:lnTo>
                  <a:lnTo>
                    <a:pt x="149" y="202"/>
                  </a:lnTo>
                  <a:lnTo>
                    <a:pt x="149" y="202"/>
                  </a:lnTo>
                  <a:lnTo>
                    <a:pt x="173" y="213"/>
                  </a:lnTo>
                  <a:lnTo>
                    <a:pt x="195" y="226"/>
                  </a:lnTo>
                  <a:lnTo>
                    <a:pt x="216" y="242"/>
                  </a:lnTo>
                  <a:lnTo>
                    <a:pt x="235" y="260"/>
                  </a:lnTo>
                  <a:lnTo>
                    <a:pt x="235" y="260"/>
                  </a:lnTo>
                  <a:lnTo>
                    <a:pt x="253" y="277"/>
                  </a:lnTo>
                  <a:lnTo>
                    <a:pt x="267" y="298"/>
                  </a:lnTo>
                  <a:lnTo>
                    <a:pt x="281" y="320"/>
                  </a:lnTo>
                  <a:lnTo>
                    <a:pt x="293" y="344"/>
                  </a:lnTo>
                  <a:lnTo>
                    <a:pt x="293" y="344"/>
                  </a:lnTo>
                  <a:lnTo>
                    <a:pt x="302" y="370"/>
                  </a:lnTo>
                  <a:lnTo>
                    <a:pt x="309" y="396"/>
                  </a:lnTo>
                  <a:lnTo>
                    <a:pt x="312" y="423"/>
                  </a:lnTo>
                  <a:lnTo>
                    <a:pt x="313" y="450"/>
                  </a:lnTo>
                  <a:lnTo>
                    <a:pt x="224" y="450"/>
                  </a:lnTo>
                  <a:lnTo>
                    <a:pt x="224" y="450"/>
                  </a:lnTo>
                  <a:lnTo>
                    <a:pt x="222" y="432"/>
                  </a:lnTo>
                  <a:lnTo>
                    <a:pt x="221" y="415"/>
                  </a:lnTo>
                  <a:lnTo>
                    <a:pt x="216" y="397"/>
                  </a:lnTo>
                  <a:lnTo>
                    <a:pt x="209" y="380"/>
                  </a:lnTo>
                  <a:lnTo>
                    <a:pt x="209" y="380"/>
                  </a:lnTo>
                  <a:lnTo>
                    <a:pt x="201" y="364"/>
                  </a:lnTo>
                  <a:lnTo>
                    <a:pt x="193" y="349"/>
                  </a:lnTo>
                  <a:lnTo>
                    <a:pt x="182" y="335"/>
                  </a:lnTo>
                  <a:lnTo>
                    <a:pt x="171" y="322"/>
                  </a:lnTo>
                  <a:lnTo>
                    <a:pt x="171" y="322"/>
                  </a:lnTo>
                  <a:lnTo>
                    <a:pt x="158" y="311"/>
                  </a:lnTo>
                  <a:lnTo>
                    <a:pt x="145" y="301"/>
                  </a:lnTo>
                  <a:lnTo>
                    <a:pt x="129" y="292"/>
                  </a:lnTo>
                  <a:lnTo>
                    <a:pt x="113" y="284"/>
                  </a:lnTo>
                  <a:lnTo>
                    <a:pt x="113" y="284"/>
                  </a:lnTo>
                  <a:lnTo>
                    <a:pt x="97" y="279"/>
                  </a:lnTo>
                  <a:lnTo>
                    <a:pt x="80" y="274"/>
                  </a:lnTo>
                  <a:lnTo>
                    <a:pt x="62" y="271"/>
                  </a:lnTo>
                  <a:lnTo>
                    <a:pt x="45" y="271"/>
                  </a:lnTo>
                  <a:lnTo>
                    <a:pt x="45" y="1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x-none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4968875" y="1912029"/>
              <a:ext cx="158098" cy="220775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5" y="34"/>
                </a:cxn>
                <a:cxn ang="0">
                  <a:pos x="16" y="16"/>
                </a:cxn>
                <a:cxn ang="0">
                  <a:pos x="26" y="10"/>
                </a:cxn>
                <a:cxn ang="0">
                  <a:pos x="45" y="0"/>
                </a:cxn>
                <a:cxn ang="0">
                  <a:pos x="56" y="0"/>
                </a:cxn>
                <a:cxn ang="0">
                  <a:pos x="79" y="4"/>
                </a:cxn>
                <a:cxn ang="0">
                  <a:pos x="96" y="16"/>
                </a:cxn>
                <a:cxn ang="0">
                  <a:pos x="104" y="24"/>
                </a:cxn>
                <a:cxn ang="0">
                  <a:pos x="112" y="45"/>
                </a:cxn>
                <a:cxn ang="0">
                  <a:pos x="114" y="135"/>
                </a:cxn>
                <a:cxn ang="0">
                  <a:pos x="282" y="135"/>
                </a:cxn>
                <a:cxn ang="0">
                  <a:pos x="303" y="140"/>
                </a:cxn>
                <a:cxn ang="0">
                  <a:pos x="322" y="151"/>
                </a:cxn>
                <a:cxn ang="0">
                  <a:pos x="329" y="160"/>
                </a:cxn>
                <a:cxn ang="0">
                  <a:pos x="337" y="180"/>
                </a:cxn>
                <a:cxn ang="0">
                  <a:pos x="338" y="191"/>
                </a:cxn>
                <a:cxn ang="0">
                  <a:pos x="333" y="213"/>
                </a:cxn>
                <a:cxn ang="0">
                  <a:pos x="322" y="231"/>
                </a:cxn>
                <a:cxn ang="0">
                  <a:pos x="313" y="239"/>
                </a:cxn>
                <a:cxn ang="0">
                  <a:pos x="293" y="247"/>
                </a:cxn>
                <a:cxn ang="0">
                  <a:pos x="114" y="247"/>
                </a:cxn>
                <a:cxn ang="0">
                  <a:pos x="114" y="303"/>
                </a:cxn>
                <a:cxn ang="0">
                  <a:pos x="117" y="325"/>
                </a:cxn>
                <a:cxn ang="0">
                  <a:pos x="130" y="343"/>
                </a:cxn>
                <a:cxn ang="0">
                  <a:pos x="138" y="351"/>
                </a:cxn>
                <a:cxn ang="0">
                  <a:pos x="157" y="359"/>
                </a:cxn>
                <a:cxn ang="0">
                  <a:pos x="282" y="360"/>
                </a:cxn>
                <a:cxn ang="0">
                  <a:pos x="293" y="360"/>
                </a:cxn>
                <a:cxn ang="0">
                  <a:pos x="313" y="368"/>
                </a:cxn>
                <a:cxn ang="0">
                  <a:pos x="322" y="376"/>
                </a:cxn>
                <a:cxn ang="0">
                  <a:pos x="333" y="394"/>
                </a:cxn>
                <a:cxn ang="0">
                  <a:pos x="338" y="416"/>
                </a:cxn>
                <a:cxn ang="0">
                  <a:pos x="337" y="428"/>
                </a:cxn>
                <a:cxn ang="0">
                  <a:pos x="329" y="447"/>
                </a:cxn>
                <a:cxn ang="0">
                  <a:pos x="322" y="457"/>
                </a:cxn>
                <a:cxn ang="0">
                  <a:pos x="303" y="468"/>
                </a:cxn>
                <a:cxn ang="0">
                  <a:pos x="282" y="473"/>
                </a:cxn>
                <a:cxn ang="0">
                  <a:pos x="168" y="473"/>
                </a:cxn>
                <a:cxn ang="0">
                  <a:pos x="135" y="469"/>
                </a:cxn>
                <a:cxn ang="0">
                  <a:pos x="103" y="460"/>
                </a:cxn>
                <a:cxn ang="0">
                  <a:pos x="88" y="452"/>
                </a:cxn>
                <a:cxn ang="0">
                  <a:pos x="61" y="434"/>
                </a:cxn>
                <a:cxn ang="0">
                  <a:pos x="50" y="423"/>
                </a:cxn>
                <a:cxn ang="0">
                  <a:pos x="29" y="399"/>
                </a:cxn>
                <a:cxn ang="0">
                  <a:pos x="13" y="368"/>
                </a:cxn>
                <a:cxn ang="0">
                  <a:pos x="8" y="352"/>
                </a:cxn>
                <a:cxn ang="0">
                  <a:pos x="2" y="320"/>
                </a:cxn>
                <a:cxn ang="0">
                  <a:pos x="0" y="56"/>
                </a:cxn>
              </a:cxnLst>
              <a:rect l="0" t="0" r="r" b="b"/>
              <a:pathLst>
                <a:path w="338" h="473">
                  <a:moveTo>
                    <a:pt x="0" y="56"/>
                  </a:moveTo>
                  <a:lnTo>
                    <a:pt x="0" y="56"/>
                  </a:lnTo>
                  <a:lnTo>
                    <a:pt x="2" y="45"/>
                  </a:lnTo>
                  <a:lnTo>
                    <a:pt x="5" y="34"/>
                  </a:lnTo>
                  <a:lnTo>
                    <a:pt x="10" y="24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5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8" y="0"/>
                  </a:lnTo>
                  <a:lnTo>
                    <a:pt x="79" y="4"/>
                  </a:lnTo>
                  <a:lnTo>
                    <a:pt x="88" y="10"/>
                  </a:lnTo>
                  <a:lnTo>
                    <a:pt x="96" y="16"/>
                  </a:lnTo>
                  <a:lnTo>
                    <a:pt x="96" y="16"/>
                  </a:lnTo>
                  <a:lnTo>
                    <a:pt x="104" y="24"/>
                  </a:lnTo>
                  <a:lnTo>
                    <a:pt x="109" y="34"/>
                  </a:lnTo>
                  <a:lnTo>
                    <a:pt x="112" y="45"/>
                  </a:lnTo>
                  <a:lnTo>
                    <a:pt x="114" y="56"/>
                  </a:lnTo>
                  <a:lnTo>
                    <a:pt x="114" y="135"/>
                  </a:lnTo>
                  <a:lnTo>
                    <a:pt x="282" y="135"/>
                  </a:lnTo>
                  <a:lnTo>
                    <a:pt x="282" y="135"/>
                  </a:lnTo>
                  <a:lnTo>
                    <a:pt x="293" y="136"/>
                  </a:lnTo>
                  <a:lnTo>
                    <a:pt x="303" y="140"/>
                  </a:lnTo>
                  <a:lnTo>
                    <a:pt x="313" y="144"/>
                  </a:lnTo>
                  <a:lnTo>
                    <a:pt x="322" y="151"/>
                  </a:lnTo>
                  <a:lnTo>
                    <a:pt x="322" y="151"/>
                  </a:lnTo>
                  <a:lnTo>
                    <a:pt x="329" y="160"/>
                  </a:lnTo>
                  <a:lnTo>
                    <a:pt x="333" y="170"/>
                  </a:lnTo>
                  <a:lnTo>
                    <a:pt x="337" y="180"/>
                  </a:lnTo>
                  <a:lnTo>
                    <a:pt x="338" y="191"/>
                  </a:lnTo>
                  <a:lnTo>
                    <a:pt x="338" y="191"/>
                  </a:lnTo>
                  <a:lnTo>
                    <a:pt x="337" y="202"/>
                  </a:lnTo>
                  <a:lnTo>
                    <a:pt x="333" y="213"/>
                  </a:lnTo>
                  <a:lnTo>
                    <a:pt x="329" y="223"/>
                  </a:lnTo>
                  <a:lnTo>
                    <a:pt x="322" y="231"/>
                  </a:lnTo>
                  <a:lnTo>
                    <a:pt x="322" y="231"/>
                  </a:lnTo>
                  <a:lnTo>
                    <a:pt x="313" y="239"/>
                  </a:lnTo>
                  <a:lnTo>
                    <a:pt x="303" y="244"/>
                  </a:lnTo>
                  <a:lnTo>
                    <a:pt x="293" y="247"/>
                  </a:lnTo>
                  <a:lnTo>
                    <a:pt x="282" y="247"/>
                  </a:lnTo>
                  <a:lnTo>
                    <a:pt x="114" y="247"/>
                  </a:lnTo>
                  <a:lnTo>
                    <a:pt x="114" y="303"/>
                  </a:lnTo>
                  <a:lnTo>
                    <a:pt x="114" y="303"/>
                  </a:lnTo>
                  <a:lnTo>
                    <a:pt x="114" y="314"/>
                  </a:lnTo>
                  <a:lnTo>
                    <a:pt x="117" y="325"/>
                  </a:lnTo>
                  <a:lnTo>
                    <a:pt x="122" y="335"/>
                  </a:lnTo>
                  <a:lnTo>
                    <a:pt x="130" y="343"/>
                  </a:lnTo>
                  <a:lnTo>
                    <a:pt x="130" y="343"/>
                  </a:lnTo>
                  <a:lnTo>
                    <a:pt x="138" y="351"/>
                  </a:lnTo>
                  <a:lnTo>
                    <a:pt x="148" y="356"/>
                  </a:lnTo>
                  <a:lnTo>
                    <a:pt x="157" y="359"/>
                  </a:lnTo>
                  <a:lnTo>
                    <a:pt x="168" y="360"/>
                  </a:lnTo>
                  <a:lnTo>
                    <a:pt x="282" y="360"/>
                  </a:lnTo>
                  <a:lnTo>
                    <a:pt x="282" y="360"/>
                  </a:lnTo>
                  <a:lnTo>
                    <a:pt x="293" y="360"/>
                  </a:lnTo>
                  <a:lnTo>
                    <a:pt x="303" y="364"/>
                  </a:lnTo>
                  <a:lnTo>
                    <a:pt x="313" y="368"/>
                  </a:lnTo>
                  <a:lnTo>
                    <a:pt x="322" y="376"/>
                  </a:lnTo>
                  <a:lnTo>
                    <a:pt x="322" y="376"/>
                  </a:lnTo>
                  <a:lnTo>
                    <a:pt x="329" y="384"/>
                  </a:lnTo>
                  <a:lnTo>
                    <a:pt x="333" y="394"/>
                  </a:lnTo>
                  <a:lnTo>
                    <a:pt x="337" y="405"/>
                  </a:lnTo>
                  <a:lnTo>
                    <a:pt x="338" y="416"/>
                  </a:lnTo>
                  <a:lnTo>
                    <a:pt x="338" y="416"/>
                  </a:lnTo>
                  <a:lnTo>
                    <a:pt x="337" y="428"/>
                  </a:lnTo>
                  <a:lnTo>
                    <a:pt x="333" y="437"/>
                  </a:lnTo>
                  <a:lnTo>
                    <a:pt x="329" y="447"/>
                  </a:lnTo>
                  <a:lnTo>
                    <a:pt x="322" y="457"/>
                  </a:lnTo>
                  <a:lnTo>
                    <a:pt x="322" y="457"/>
                  </a:lnTo>
                  <a:lnTo>
                    <a:pt x="313" y="463"/>
                  </a:lnTo>
                  <a:lnTo>
                    <a:pt x="303" y="468"/>
                  </a:lnTo>
                  <a:lnTo>
                    <a:pt x="293" y="471"/>
                  </a:lnTo>
                  <a:lnTo>
                    <a:pt x="282" y="473"/>
                  </a:lnTo>
                  <a:lnTo>
                    <a:pt x="168" y="473"/>
                  </a:lnTo>
                  <a:lnTo>
                    <a:pt x="168" y="473"/>
                  </a:lnTo>
                  <a:lnTo>
                    <a:pt x="152" y="473"/>
                  </a:lnTo>
                  <a:lnTo>
                    <a:pt x="135" y="469"/>
                  </a:lnTo>
                  <a:lnTo>
                    <a:pt x="119" y="465"/>
                  </a:lnTo>
                  <a:lnTo>
                    <a:pt x="103" y="460"/>
                  </a:lnTo>
                  <a:lnTo>
                    <a:pt x="103" y="460"/>
                  </a:lnTo>
                  <a:lnTo>
                    <a:pt x="88" y="452"/>
                  </a:lnTo>
                  <a:lnTo>
                    <a:pt x="74" y="444"/>
                  </a:lnTo>
                  <a:lnTo>
                    <a:pt x="61" y="434"/>
                  </a:lnTo>
                  <a:lnTo>
                    <a:pt x="50" y="423"/>
                  </a:lnTo>
                  <a:lnTo>
                    <a:pt x="50" y="423"/>
                  </a:lnTo>
                  <a:lnTo>
                    <a:pt x="39" y="412"/>
                  </a:lnTo>
                  <a:lnTo>
                    <a:pt x="29" y="399"/>
                  </a:lnTo>
                  <a:lnTo>
                    <a:pt x="21" y="384"/>
                  </a:lnTo>
                  <a:lnTo>
                    <a:pt x="13" y="368"/>
                  </a:lnTo>
                  <a:lnTo>
                    <a:pt x="13" y="368"/>
                  </a:lnTo>
                  <a:lnTo>
                    <a:pt x="8" y="352"/>
                  </a:lnTo>
                  <a:lnTo>
                    <a:pt x="4" y="336"/>
                  </a:lnTo>
                  <a:lnTo>
                    <a:pt x="2" y="320"/>
                  </a:lnTo>
                  <a:lnTo>
                    <a:pt x="0" y="303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x-none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auto">
            <a:xfrm>
              <a:off x="4933524" y="3340863"/>
              <a:ext cx="208388" cy="179932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36" y="80"/>
                </a:cxn>
                <a:cxn ang="0">
                  <a:pos x="116" y="16"/>
                </a:cxn>
                <a:cxn ang="0">
                  <a:pos x="149" y="6"/>
                </a:cxn>
                <a:cxn ang="0">
                  <a:pos x="191" y="22"/>
                </a:cxn>
                <a:cxn ang="0">
                  <a:pos x="210" y="54"/>
                </a:cxn>
                <a:cxn ang="0">
                  <a:pos x="229" y="158"/>
                </a:cxn>
                <a:cxn ang="0">
                  <a:pos x="255" y="254"/>
                </a:cxn>
                <a:cxn ang="0">
                  <a:pos x="268" y="270"/>
                </a:cxn>
                <a:cxn ang="0">
                  <a:pos x="277" y="270"/>
                </a:cxn>
                <a:cxn ang="0">
                  <a:pos x="284" y="264"/>
                </a:cxn>
                <a:cxn ang="0">
                  <a:pos x="290" y="257"/>
                </a:cxn>
                <a:cxn ang="0">
                  <a:pos x="304" y="241"/>
                </a:cxn>
                <a:cxn ang="0">
                  <a:pos x="325" y="208"/>
                </a:cxn>
                <a:cxn ang="0">
                  <a:pos x="344" y="163"/>
                </a:cxn>
                <a:cxn ang="0">
                  <a:pos x="346" y="134"/>
                </a:cxn>
                <a:cxn ang="0">
                  <a:pos x="338" y="117"/>
                </a:cxn>
                <a:cxn ang="0">
                  <a:pos x="311" y="105"/>
                </a:cxn>
                <a:cxn ang="0">
                  <a:pos x="284" y="110"/>
                </a:cxn>
                <a:cxn ang="0">
                  <a:pos x="306" y="56"/>
                </a:cxn>
                <a:cxn ang="0">
                  <a:pos x="336" y="24"/>
                </a:cxn>
                <a:cxn ang="0">
                  <a:pos x="357" y="11"/>
                </a:cxn>
                <a:cxn ang="0">
                  <a:pos x="394" y="0"/>
                </a:cxn>
                <a:cxn ang="0">
                  <a:pos x="416" y="0"/>
                </a:cxn>
                <a:cxn ang="0">
                  <a:pos x="464" y="13"/>
                </a:cxn>
                <a:cxn ang="0">
                  <a:pos x="493" y="46"/>
                </a:cxn>
                <a:cxn ang="0">
                  <a:pos x="498" y="80"/>
                </a:cxn>
                <a:cxn ang="0">
                  <a:pos x="488" y="137"/>
                </a:cxn>
                <a:cxn ang="0">
                  <a:pos x="461" y="200"/>
                </a:cxn>
                <a:cxn ang="0">
                  <a:pos x="413" y="275"/>
                </a:cxn>
                <a:cxn ang="0">
                  <a:pos x="376" y="321"/>
                </a:cxn>
                <a:cxn ang="0">
                  <a:pos x="346" y="352"/>
                </a:cxn>
                <a:cxn ang="0">
                  <a:pos x="330" y="369"/>
                </a:cxn>
                <a:cxn ang="0">
                  <a:pos x="293" y="400"/>
                </a:cxn>
                <a:cxn ang="0">
                  <a:pos x="244" y="427"/>
                </a:cxn>
                <a:cxn ang="0">
                  <a:pos x="210" y="429"/>
                </a:cxn>
                <a:cxn ang="0">
                  <a:pos x="170" y="400"/>
                </a:cxn>
                <a:cxn ang="0">
                  <a:pos x="148" y="352"/>
                </a:cxn>
                <a:cxn ang="0">
                  <a:pos x="124" y="275"/>
                </a:cxn>
                <a:cxn ang="0">
                  <a:pos x="111" y="222"/>
                </a:cxn>
                <a:cxn ang="0">
                  <a:pos x="104" y="195"/>
                </a:cxn>
                <a:cxn ang="0">
                  <a:pos x="87" y="147"/>
                </a:cxn>
                <a:cxn ang="0">
                  <a:pos x="69" y="123"/>
                </a:cxn>
                <a:cxn ang="0">
                  <a:pos x="61" y="120"/>
                </a:cxn>
                <a:cxn ang="0">
                  <a:pos x="47" y="128"/>
                </a:cxn>
                <a:cxn ang="0">
                  <a:pos x="26" y="142"/>
                </a:cxn>
                <a:cxn ang="0">
                  <a:pos x="16" y="142"/>
                </a:cxn>
                <a:cxn ang="0">
                  <a:pos x="8" y="133"/>
                </a:cxn>
                <a:cxn ang="0">
                  <a:pos x="0" y="115"/>
                </a:cxn>
              </a:cxnLst>
              <a:rect l="0" t="0" r="r" b="b"/>
              <a:pathLst>
                <a:path w="498" h="430">
                  <a:moveTo>
                    <a:pt x="0" y="115"/>
                  </a:moveTo>
                  <a:lnTo>
                    <a:pt x="0" y="115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107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16" y="16"/>
                  </a:lnTo>
                  <a:lnTo>
                    <a:pt x="127" y="11"/>
                  </a:lnTo>
                  <a:lnTo>
                    <a:pt x="138" y="8"/>
                  </a:lnTo>
                  <a:lnTo>
                    <a:pt x="149" y="6"/>
                  </a:lnTo>
                  <a:lnTo>
                    <a:pt x="149" y="6"/>
                  </a:lnTo>
                  <a:lnTo>
                    <a:pt x="162" y="8"/>
                  </a:lnTo>
                  <a:lnTo>
                    <a:pt x="172" y="11"/>
                  </a:lnTo>
                  <a:lnTo>
                    <a:pt x="181" y="16"/>
                  </a:lnTo>
                  <a:lnTo>
                    <a:pt x="191" y="22"/>
                  </a:lnTo>
                  <a:lnTo>
                    <a:pt x="191" y="22"/>
                  </a:lnTo>
                  <a:lnTo>
                    <a:pt x="199" y="32"/>
                  </a:lnTo>
                  <a:lnTo>
                    <a:pt x="205" y="41"/>
                  </a:lnTo>
                  <a:lnTo>
                    <a:pt x="210" y="54"/>
                  </a:lnTo>
                  <a:lnTo>
                    <a:pt x="213" y="69"/>
                  </a:lnTo>
                  <a:lnTo>
                    <a:pt x="213" y="69"/>
                  </a:lnTo>
                  <a:lnTo>
                    <a:pt x="229" y="158"/>
                  </a:lnTo>
                  <a:lnTo>
                    <a:pt x="229" y="158"/>
                  </a:lnTo>
                  <a:lnTo>
                    <a:pt x="240" y="213"/>
                  </a:lnTo>
                  <a:lnTo>
                    <a:pt x="240" y="213"/>
                  </a:lnTo>
                  <a:lnTo>
                    <a:pt x="247" y="238"/>
                  </a:lnTo>
                  <a:lnTo>
                    <a:pt x="255" y="254"/>
                  </a:lnTo>
                  <a:lnTo>
                    <a:pt x="255" y="254"/>
                  </a:lnTo>
                  <a:lnTo>
                    <a:pt x="260" y="261"/>
                  </a:lnTo>
                  <a:lnTo>
                    <a:pt x="264" y="267"/>
                  </a:lnTo>
                  <a:lnTo>
                    <a:pt x="268" y="270"/>
                  </a:lnTo>
                  <a:lnTo>
                    <a:pt x="272" y="270"/>
                  </a:lnTo>
                  <a:lnTo>
                    <a:pt x="272" y="270"/>
                  </a:lnTo>
                  <a:lnTo>
                    <a:pt x="277" y="270"/>
                  </a:lnTo>
                  <a:lnTo>
                    <a:pt x="277" y="270"/>
                  </a:lnTo>
                  <a:lnTo>
                    <a:pt x="280" y="267"/>
                  </a:lnTo>
                  <a:lnTo>
                    <a:pt x="280" y="267"/>
                  </a:lnTo>
                  <a:lnTo>
                    <a:pt x="284" y="264"/>
                  </a:lnTo>
                  <a:lnTo>
                    <a:pt x="284" y="264"/>
                  </a:lnTo>
                  <a:lnTo>
                    <a:pt x="287" y="261"/>
                  </a:lnTo>
                  <a:lnTo>
                    <a:pt x="287" y="261"/>
                  </a:lnTo>
                  <a:lnTo>
                    <a:pt x="290" y="257"/>
                  </a:lnTo>
                  <a:lnTo>
                    <a:pt x="290" y="257"/>
                  </a:lnTo>
                  <a:lnTo>
                    <a:pt x="293" y="254"/>
                  </a:lnTo>
                  <a:lnTo>
                    <a:pt x="293" y="254"/>
                  </a:lnTo>
                  <a:lnTo>
                    <a:pt x="304" y="241"/>
                  </a:lnTo>
                  <a:lnTo>
                    <a:pt x="304" y="241"/>
                  </a:lnTo>
                  <a:lnTo>
                    <a:pt x="314" y="227"/>
                  </a:lnTo>
                  <a:lnTo>
                    <a:pt x="314" y="227"/>
                  </a:lnTo>
                  <a:lnTo>
                    <a:pt x="325" y="208"/>
                  </a:lnTo>
                  <a:lnTo>
                    <a:pt x="325" y="208"/>
                  </a:lnTo>
                  <a:lnTo>
                    <a:pt x="336" y="184"/>
                  </a:lnTo>
                  <a:lnTo>
                    <a:pt x="336" y="184"/>
                  </a:lnTo>
                  <a:lnTo>
                    <a:pt x="341" y="173"/>
                  </a:lnTo>
                  <a:lnTo>
                    <a:pt x="344" y="163"/>
                  </a:lnTo>
                  <a:lnTo>
                    <a:pt x="346" y="152"/>
                  </a:lnTo>
                  <a:lnTo>
                    <a:pt x="348" y="142"/>
                  </a:lnTo>
                  <a:lnTo>
                    <a:pt x="348" y="142"/>
                  </a:lnTo>
                  <a:lnTo>
                    <a:pt x="346" y="134"/>
                  </a:lnTo>
                  <a:lnTo>
                    <a:pt x="344" y="128"/>
                  </a:lnTo>
                  <a:lnTo>
                    <a:pt x="343" y="121"/>
                  </a:lnTo>
                  <a:lnTo>
                    <a:pt x="338" y="117"/>
                  </a:lnTo>
                  <a:lnTo>
                    <a:pt x="338" y="117"/>
                  </a:lnTo>
                  <a:lnTo>
                    <a:pt x="333" y="112"/>
                  </a:lnTo>
                  <a:lnTo>
                    <a:pt x="327" y="109"/>
                  </a:lnTo>
                  <a:lnTo>
                    <a:pt x="319" y="107"/>
                  </a:lnTo>
                  <a:lnTo>
                    <a:pt x="311" y="105"/>
                  </a:lnTo>
                  <a:lnTo>
                    <a:pt x="311" y="105"/>
                  </a:lnTo>
                  <a:lnTo>
                    <a:pt x="298" y="107"/>
                  </a:lnTo>
                  <a:lnTo>
                    <a:pt x="284" y="110"/>
                  </a:lnTo>
                  <a:lnTo>
                    <a:pt x="284" y="110"/>
                  </a:lnTo>
                  <a:lnTo>
                    <a:pt x="288" y="94"/>
                  </a:lnTo>
                  <a:lnTo>
                    <a:pt x="293" y="80"/>
                  </a:lnTo>
                  <a:lnTo>
                    <a:pt x="300" y="67"/>
                  </a:lnTo>
                  <a:lnTo>
                    <a:pt x="306" y="56"/>
                  </a:lnTo>
                  <a:lnTo>
                    <a:pt x="306" y="56"/>
                  </a:lnTo>
                  <a:lnTo>
                    <a:pt x="320" y="38"/>
                  </a:lnTo>
                  <a:lnTo>
                    <a:pt x="328" y="30"/>
                  </a:lnTo>
                  <a:lnTo>
                    <a:pt x="336" y="24"/>
                  </a:lnTo>
                  <a:lnTo>
                    <a:pt x="336" y="24"/>
                  </a:lnTo>
                  <a:lnTo>
                    <a:pt x="346" y="16"/>
                  </a:lnTo>
                  <a:lnTo>
                    <a:pt x="357" y="11"/>
                  </a:lnTo>
                  <a:lnTo>
                    <a:pt x="357" y="11"/>
                  </a:lnTo>
                  <a:lnTo>
                    <a:pt x="367" y="6"/>
                  </a:lnTo>
                  <a:lnTo>
                    <a:pt x="376" y="3"/>
                  </a:lnTo>
                  <a:lnTo>
                    <a:pt x="376" y="3"/>
                  </a:lnTo>
                  <a:lnTo>
                    <a:pt x="394" y="0"/>
                  </a:lnTo>
                  <a:lnTo>
                    <a:pt x="394" y="0"/>
                  </a:lnTo>
                  <a:lnTo>
                    <a:pt x="407" y="0"/>
                  </a:lnTo>
                  <a:lnTo>
                    <a:pt x="416" y="0"/>
                  </a:lnTo>
                  <a:lnTo>
                    <a:pt x="416" y="0"/>
                  </a:lnTo>
                  <a:lnTo>
                    <a:pt x="434" y="1"/>
                  </a:lnTo>
                  <a:lnTo>
                    <a:pt x="452" y="5"/>
                  </a:lnTo>
                  <a:lnTo>
                    <a:pt x="452" y="5"/>
                  </a:lnTo>
                  <a:lnTo>
                    <a:pt x="464" y="13"/>
                  </a:lnTo>
                  <a:lnTo>
                    <a:pt x="477" y="21"/>
                  </a:lnTo>
                  <a:lnTo>
                    <a:pt x="477" y="21"/>
                  </a:lnTo>
                  <a:lnTo>
                    <a:pt x="485" y="33"/>
                  </a:lnTo>
                  <a:lnTo>
                    <a:pt x="493" y="46"/>
                  </a:lnTo>
                  <a:lnTo>
                    <a:pt x="493" y="46"/>
                  </a:lnTo>
                  <a:lnTo>
                    <a:pt x="496" y="62"/>
                  </a:lnTo>
                  <a:lnTo>
                    <a:pt x="498" y="80"/>
                  </a:lnTo>
                  <a:lnTo>
                    <a:pt x="498" y="80"/>
                  </a:lnTo>
                  <a:lnTo>
                    <a:pt x="496" y="97"/>
                  </a:lnTo>
                  <a:lnTo>
                    <a:pt x="493" y="117"/>
                  </a:lnTo>
                  <a:lnTo>
                    <a:pt x="493" y="117"/>
                  </a:lnTo>
                  <a:lnTo>
                    <a:pt x="488" y="137"/>
                  </a:lnTo>
                  <a:lnTo>
                    <a:pt x="480" y="160"/>
                  </a:lnTo>
                  <a:lnTo>
                    <a:pt x="480" y="160"/>
                  </a:lnTo>
                  <a:lnTo>
                    <a:pt x="471" y="181"/>
                  </a:lnTo>
                  <a:lnTo>
                    <a:pt x="461" y="200"/>
                  </a:lnTo>
                  <a:lnTo>
                    <a:pt x="461" y="200"/>
                  </a:lnTo>
                  <a:lnTo>
                    <a:pt x="439" y="240"/>
                  </a:lnTo>
                  <a:lnTo>
                    <a:pt x="439" y="240"/>
                  </a:lnTo>
                  <a:lnTo>
                    <a:pt x="413" y="275"/>
                  </a:lnTo>
                  <a:lnTo>
                    <a:pt x="413" y="275"/>
                  </a:lnTo>
                  <a:lnTo>
                    <a:pt x="391" y="304"/>
                  </a:lnTo>
                  <a:lnTo>
                    <a:pt x="391" y="304"/>
                  </a:lnTo>
                  <a:lnTo>
                    <a:pt x="376" y="321"/>
                  </a:lnTo>
                  <a:lnTo>
                    <a:pt x="376" y="321"/>
                  </a:lnTo>
                  <a:lnTo>
                    <a:pt x="360" y="339"/>
                  </a:lnTo>
                  <a:lnTo>
                    <a:pt x="360" y="339"/>
                  </a:lnTo>
                  <a:lnTo>
                    <a:pt x="346" y="352"/>
                  </a:lnTo>
                  <a:lnTo>
                    <a:pt x="346" y="352"/>
                  </a:lnTo>
                  <a:lnTo>
                    <a:pt x="336" y="361"/>
                  </a:lnTo>
                  <a:lnTo>
                    <a:pt x="336" y="361"/>
                  </a:lnTo>
                  <a:lnTo>
                    <a:pt x="330" y="369"/>
                  </a:lnTo>
                  <a:lnTo>
                    <a:pt x="330" y="369"/>
                  </a:lnTo>
                  <a:lnTo>
                    <a:pt x="322" y="376"/>
                  </a:lnTo>
                  <a:lnTo>
                    <a:pt x="322" y="376"/>
                  </a:lnTo>
                  <a:lnTo>
                    <a:pt x="293" y="400"/>
                  </a:lnTo>
                  <a:lnTo>
                    <a:pt x="280" y="409"/>
                  </a:lnTo>
                  <a:lnTo>
                    <a:pt x="268" y="417"/>
                  </a:lnTo>
                  <a:lnTo>
                    <a:pt x="255" y="422"/>
                  </a:lnTo>
                  <a:lnTo>
                    <a:pt x="244" y="427"/>
                  </a:lnTo>
                  <a:lnTo>
                    <a:pt x="232" y="430"/>
                  </a:lnTo>
                  <a:lnTo>
                    <a:pt x="223" y="430"/>
                  </a:lnTo>
                  <a:lnTo>
                    <a:pt x="223" y="430"/>
                  </a:lnTo>
                  <a:lnTo>
                    <a:pt x="210" y="429"/>
                  </a:lnTo>
                  <a:lnTo>
                    <a:pt x="199" y="425"/>
                  </a:lnTo>
                  <a:lnTo>
                    <a:pt x="188" y="419"/>
                  </a:lnTo>
                  <a:lnTo>
                    <a:pt x="178" y="411"/>
                  </a:lnTo>
                  <a:lnTo>
                    <a:pt x="170" y="400"/>
                  </a:lnTo>
                  <a:lnTo>
                    <a:pt x="162" y="385"/>
                  </a:lnTo>
                  <a:lnTo>
                    <a:pt x="154" y="369"/>
                  </a:lnTo>
                  <a:lnTo>
                    <a:pt x="148" y="352"/>
                  </a:lnTo>
                  <a:lnTo>
                    <a:pt x="148" y="352"/>
                  </a:lnTo>
                  <a:lnTo>
                    <a:pt x="135" y="310"/>
                  </a:lnTo>
                  <a:lnTo>
                    <a:pt x="135" y="310"/>
                  </a:lnTo>
                  <a:lnTo>
                    <a:pt x="124" y="275"/>
                  </a:lnTo>
                  <a:lnTo>
                    <a:pt x="124" y="275"/>
                  </a:lnTo>
                  <a:lnTo>
                    <a:pt x="117" y="246"/>
                  </a:lnTo>
                  <a:lnTo>
                    <a:pt x="117" y="246"/>
                  </a:lnTo>
                  <a:lnTo>
                    <a:pt x="111" y="222"/>
                  </a:lnTo>
                  <a:lnTo>
                    <a:pt x="111" y="222"/>
                  </a:lnTo>
                  <a:lnTo>
                    <a:pt x="108" y="205"/>
                  </a:lnTo>
                  <a:lnTo>
                    <a:pt x="108" y="205"/>
                  </a:lnTo>
                  <a:lnTo>
                    <a:pt x="104" y="195"/>
                  </a:lnTo>
                  <a:lnTo>
                    <a:pt x="104" y="195"/>
                  </a:lnTo>
                  <a:lnTo>
                    <a:pt x="100" y="176"/>
                  </a:lnTo>
                  <a:lnTo>
                    <a:pt x="93" y="160"/>
                  </a:lnTo>
                  <a:lnTo>
                    <a:pt x="93" y="160"/>
                  </a:lnTo>
                  <a:lnTo>
                    <a:pt x="87" y="147"/>
                  </a:lnTo>
                  <a:lnTo>
                    <a:pt x="82" y="137"/>
                  </a:lnTo>
                  <a:lnTo>
                    <a:pt x="82" y="137"/>
                  </a:lnTo>
                  <a:lnTo>
                    <a:pt x="74" y="128"/>
                  </a:lnTo>
                  <a:lnTo>
                    <a:pt x="69" y="123"/>
                  </a:lnTo>
                  <a:lnTo>
                    <a:pt x="69" y="123"/>
                  </a:lnTo>
                  <a:lnTo>
                    <a:pt x="64" y="120"/>
                  </a:lnTo>
                  <a:lnTo>
                    <a:pt x="61" y="120"/>
                  </a:lnTo>
                  <a:lnTo>
                    <a:pt x="61" y="120"/>
                  </a:lnTo>
                  <a:lnTo>
                    <a:pt x="61" y="120"/>
                  </a:lnTo>
                  <a:lnTo>
                    <a:pt x="58" y="121"/>
                  </a:lnTo>
                  <a:lnTo>
                    <a:pt x="58" y="121"/>
                  </a:lnTo>
                  <a:lnTo>
                    <a:pt x="47" y="128"/>
                  </a:lnTo>
                  <a:lnTo>
                    <a:pt x="47" y="128"/>
                  </a:lnTo>
                  <a:lnTo>
                    <a:pt x="37" y="134"/>
                  </a:lnTo>
                  <a:lnTo>
                    <a:pt x="26" y="142"/>
                  </a:lnTo>
                  <a:lnTo>
                    <a:pt x="26" y="142"/>
                  </a:lnTo>
                  <a:lnTo>
                    <a:pt x="23" y="144"/>
                  </a:lnTo>
                  <a:lnTo>
                    <a:pt x="20" y="144"/>
                  </a:lnTo>
                  <a:lnTo>
                    <a:pt x="20" y="144"/>
                  </a:lnTo>
                  <a:lnTo>
                    <a:pt x="16" y="142"/>
                  </a:lnTo>
                  <a:lnTo>
                    <a:pt x="15" y="141"/>
                  </a:lnTo>
                  <a:lnTo>
                    <a:pt x="13" y="141"/>
                  </a:lnTo>
                  <a:lnTo>
                    <a:pt x="13" y="141"/>
                  </a:lnTo>
                  <a:lnTo>
                    <a:pt x="8" y="133"/>
                  </a:lnTo>
                  <a:lnTo>
                    <a:pt x="8" y="133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15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x-none"/>
            </a:p>
          </p:txBody>
        </p:sp>
        <p:sp>
          <p:nvSpPr>
            <p:cNvPr id="17" name="Freeform 29"/>
            <p:cNvSpPr>
              <a:spLocks/>
            </p:cNvSpPr>
            <p:nvPr/>
          </p:nvSpPr>
          <p:spPr bwMode="auto">
            <a:xfrm>
              <a:off x="4979986" y="2612116"/>
              <a:ext cx="104775" cy="220775"/>
            </a:xfrm>
            <a:custGeom>
              <a:avLst/>
              <a:gdLst/>
              <a:ahLst/>
              <a:cxnLst>
                <a:cxn ang="0">
                  <a:pos x="0" y="224"/>
                </a:cxn>
                <a:cxn ang="0">
                  <a:pos x="0" y="157"/>
                </a:cxn>
                <a:cxn ang="0">
                  <a:pos x="45" y="157"/>
                </a:cxn>
                <a:cxn ang="0">
                  <a:pos x="45" y="90"/>
                </a:cxn>
                <a:cxn ang="0">
                  <a:pos x="45" y="90"/>
                </a:cxn>
                <a:cxn ang="0">
                  <a:pos x="45" y="75"/>
                </a:cxn>
                <a:cxn ang="0">
                  <a:pos x="47" y="64"/>
                </a:cxn>
                <a:cxn ang="0">
                  <a:pos x="50" y="53"/>
                </a:cxn>
                <a:cxn ang="0">
                  <a:pos x="55" y="43"/>
                </a:cxn>
                <a:cxn ang="0">
                  <a:pos x="55" y="43"/>
                </a:cxn>
                <a:cxn ang="0">
                  <a:pos x="59" y="35"/>
                </a:cxn>
                <a:cxn ang="0">
                  <a:pos x="66" y="29"/>
                </a:cxn>
                <a:cxn ang="0">
                  <a:pos x="72" y="23"/>
                </a:cxn>
                <a:cxn ang="0">
                  <a:pos x="80" y="16"/>
                </a:cxn>
                <a:cxn ang="0">
                  <a:pos x="80" y="16"/>
                </a:cxn>
                <a:cxn ang="0">
                  <a:pos x="90" y="11"/>
                </a:cxn>
                <a:cxn ang="0">
                  <a:pos x="99" y="7"/>
                </a:cxn>
                <a:cxn ang="0">
                  <a:pos x="99" y="7"/>
                </a:cxn>
                <a:cxn ang="0">
                  <a:pos x="122" y="2"/>
                </a:cxn>
                <a:cxn ang="0">
                  <a:pos x="122" y="2"/>
                </a:cxn>
                <a:cxn ang="0">
                  <a:pos x="133" y="2"/>
                </a:cxn>
                <a:cxn ang="0">
                  <a:pos x="133" y="2"/>
                </a:cxn>
                <a:cxn ang="0">
                  <a:pos x="141" y="0"/>
                </a:cxn>
                <a:cxn ang="0">
                  <a:pos x="141" y="0"/>
                </a:cxn>
                <a:cxn ang="0">
                  <a:pos x="149" y="0"/>
                </a:cxn>
                <a:cxn ang="0">
                  <a:pos x="149" y="0"/>
                </a:cxn>
                <a:cxn ang="0">
                  <a:pos x="157" y="0"/>
                </a:cxn>
                <a:cxn ang="0">
                  <a:pos x="157" y="0"/>
                </a:cxn>
                <a:cxn ang="0">
                  <a:pos x="187" y="2"/>
                </a:cxn>
                <a:cxn ang="0">
                  <a:pos x="224" y="8"/>
                </a:cxn>
                <a:cxn ang="0">
                  <a:pos x="211" y="80"/>
                </a:cxn>
                <a:cxn ang="0">
                  <a:pos x="211" y="80"/>
                </a:cxn>
                <a:cxn ang="0">
                  <a:pos x="208" y="80"/>
                </a:cxn>
                <a:cxn ang="0">
                  <a:pos x="208" y="80"/>
                </a:cxn>
                <a:cxn ang="0">
                  <a:pos x="202" y="79"/>
                </a:cxn>
                <a:cxn ang="0">
                  <a:pos x="202" y="79"/>
                </a:cxn>
                <a:cxn ang="0">
                  <a:pos x="189" y="77"/>
                </a:cxn>
                <a:cxn ang="0">
                  <a:pos x="189" y="77"/>
                </a:cxn>
                <a:cxn ang="0">
                  <a:pos x="178" y="77"/>
                </a:cxn>
                <a:cxn ang="0">
                  <a:pos x="178" y="77"/>
                </a:cxn>
                <a:cxn ang="0">
                  <a:pos x="168" y="77"/>
                </a:cxn>
                <a:cxn ang="0">
                  <a:pos x="159" y="79"/>
                </a:cxn>
                <a:cxn ang="0">
                  <a:pos x="152" y="82"/>
                </a:cxn>
                <a:cxn ang="0">
                  <a:pos x="146" y="85"/>
                </a:cxn>
                <a:cxn ang="0">
                  <a:pos x="141" y="90"/>
                </a:cxn>
                <a:cxn ang="0">
                  <a:pos x="138" y="96"/>
                </a:cxn>
                <a:cxn ang="0">
                  <a:pos x="136" y="104"/>
                </a:cxn>
                <a:cxn ang="0">
                  <a:pos x="135" y="112"/>
                </a:cxn>
                <a:cxn ang="0">
                  <a:pos x="135" y="157"/>
                </a:cxn>
                <a:cxn ang="0">
                  <a:pos x="211" y="157"/>
                </a:cxn>
                <a:cxn ang="0">
                  <a:pos x="207" y="224"/>
                </a:cxn>
                <a:cxn ang="0">
                  <a:pos x="135" y="224"/>
                </a:cxn>
                <a:cxn ang="0">
                  <a:pos x="135" y="472"/>
                </a:cxn>
                <a:cxn ang="0">
                  <a:pos x="45" y="472"/>
                </a:cxn>
                <a:cxn ang="0">
                  <a:pos x="45" y="224"/>
                </a:cxn>
                <a:cxn ang="0">
                  <a:pos x="0" y="224"/>
                </a:cxn>
              </a:cxnLst>
              <a:rect l="0" t="0" r="r" b="b"/>
              <a:pathLst>
                <a:path w="224" h="472">
                  <a:moveTo>
                    <a:pt x="0" y="224"/>
                  </a:moveTo>
                  <a:lnTo>
                    <a:pt x="0" y="157"/>
                  </a:lnTo>
                  <a:lnTo>
                    <a:pt x="45" y="157"/>
                  </a:lnTo>
                  <a:lnTo>
                    <a:pt x="45" y="90"/>
                  </a:lnTo>
                  <a:lnTo>
                    <a:pt x="45" y="90"/>
                  </a:lnTo>
                  <a:lnTo>
                    <a:pt x="45" y="75"/>
                  </a:lnTo>
                  <a:lnTo>
                    <a:pt x="47" y="64"/>
                  </a:lnTo>
                  <a:lnTo>
                    <a:pt x="50" y="53"/>
                  </a:lnTo>
                  <a:lnTo>
                    <a:pt x="55" y="43"/>
                  </a:lnTo>
                  <a:lnTo>
                    <a:pt x="55" y="43"/>
                  </a:lnTo>
                  <a:lnTo>
                    <a:pt x="59" y="35"/>
                  </a:lnTo>
                  <a:lnTo>
                    <a:pt x="66" y="29"/>
                  </a:lnTo>
                  <a:lnTo>
                    <a:pt x="72" y="23"/>
                  </a:lnTo>
                  <a:lnTo>
                    <a:pt x="80" y="16"/>
                  </a:lnTo>
                  <a:lnTo>
                    <a:pt x="80" y="16"/>
                  </a:lnTo>
                  <a:lnTo>
                    <a:pt x="90" y="11"/>
                  </a:lnTo>
                  <a:lnTo>
                    <a:pt x="99" y="7"/>
                  </a:lnTo>
                  <a:lnTo>
                    <a:pt x="99" y="7"/>
                  </a:lnTo>
                  <a:lnTo>
                    <a:pt x="122" y="2"/>
                  </a:lnTo>
                  <a:lnTo>
                    <a:pt x="122" y="2"/>
                  </a:lnTo>
                  <a:lnTo>
                    <a:pt x="133" y="2"/>
                  </a:lnTo>
                  <a:lnTo>
                    <a:pt x="133" y="2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49" y="0"/>
                  </a:lnTo>
                  <a:lnTo>
                    <a:pt x="149" y="0"/>
                  </a:lnTo>
                  <a:lnTo>
                    <a:pt x="157" y="0"/>
                  </a:lnTo>
                  <a:lnTo>
                    <a:pt x="157" y="0"/>
                  </a:lnTo>
                  <a:lnTo>
                    <a:pt x="187" y="2"/>
                  </a:lnTo>
                  <a:lnTo>
                    <a:pt x="224" y="8"/>
                  </a:lnTo>
                  <a:lnTo>
                    <a:pt x="211" y="80"/>
                  </a:lnTo>
                  <a:lnTo>
                    <a:pt x="211" y="80"/>
                  </a:lnTo>
                  <a:lnTo>
                    <a:pt x="208" y="80"/>
                  </a:lnTo>
                  <a:lnTo>
                    <a:pt x="208" y="80"/>
                  </a:lnTo>
                  <a:lnTo>
                    <a:pt x="202" y="79"/>
                  </a:lnTo>
                  <a:lnTo>
                    <a:pt x="202" y="79"/>
                  </a:lnTo>
                  <a:lnTo>
                    <a:pt x="189" y="77"/>
                  </a:lnTo>
                  <a:lnTo>
                    <a:pt x="189" y="77"/>
                  </a:lnTo>
                  <a:lnTo>
                    <a:pt x="178" y="77"/>
                  </a:lnTo>
                  <a:lnTo>
                    <a:pt x="178" y="77"/>
                  </a:lnTo>
                  <a:lnTo>
                    <a:pt x="168" y="77"/>
                  </a:lnTo>
                  <a:lnTo>
                    <a:pt x="159" y="79"/>
                  </a:lnTo>
                  <a:lnTo>
                    <a:pt x="152" y="82"/>
                  </a:lnTo>
                  <a:lnTo>
                    <a:pt x="146" y="85"/>
                  </a:lnTo>
                  <a:lnTo>
                    <a:pt x="141" y="90"/>
                  </a:lnTo>
                  <a:lnTo>
                    <a:pt x="138" y="96"/>
                  </a:lnTo>
                  <a:lnTo>
                    <a:pt x="136" y="104"/>
                  </a:lnTo>
                  <a:lnTo>
                    <a:pt x="135" y="112"/>
                  </a:lnTo>
                  <a:lnTo>
                    <a:pt x="135" y="157"/>
                  </a:lnTo>
                  <a:lnTo>
                    <a:pt x="211" y="157"/>
                  </a:lnTo>
                  <a:lnTo>
                    <a:pt x="207" y="224"/>
                  </a:lnTo>
                  <a:lnTo>
                    <a:pt x="135" y="224"/>
                  </a:lnTo>
                  <a:lnTo>
                    <a:pt x="135" y="472"/>
                  </a:lnTo>
                  <a:lnTo>
                    <a:pt x="45" y="472"/>
                  </a:lnTo>
                  <a:lnTo>
                    <a:pt x="45" y="224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x-none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8489" y="1788428"/>
              <a:ext cx="1916111" cy="49415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dolor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viate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sitae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correspondetohi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ha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347858" y="1841666"/>
              <a:ext cx="648132" cy="33746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32%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33569" y="2540388"/>
              <a:ext cx="648132" cy="328102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18%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33569" y="3221694"/>
              <a:ext cx="648132" cy="331359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28%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33569" y="3897518"/>
              <a:ext cx="648132" cy="342103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just" rtl="0"/>
              <a:r>
                <a:rPr lang="en-US" sz="2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22%</a:t>
              </a:r>
              <a:endParaRPr lang="x-none" sz="2200" dirty="0">
                <a:solidFill>
                  <a:schemeClr val="tx2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48399" y="1937372"/>
              <a:ext cx="2303463" cy="169277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accent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8,478,365 Subscribes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48399" y="2643563"/>
              <a:ext cx="2303463" cy="169277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accent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3,250,854 Followers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48399" y="3335713"/>
              <a:ext cx="2303463" cy="169277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accent3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2,135,345 Likes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48399" y="3986298"/>
              <a:ext cx="2303463" cy="169277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1100" dirty="0" smtClean="0">
                  <a:solidFill>
                    <a:schemeClr val="accent4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1,834,256 Shares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3456777" y="3055143"/>
              <a:ext cx="2841625" cy="1588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98489" y="2645360"/>
              <a:ext cx="1916111" cy="49415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iciatis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unde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dolor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viate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sitae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correspondetohi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ha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98489" y="3455670"/>
              <a:ext cx="1916111" cy="49415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iciatis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unde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dolor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viate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sitae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correspondetohi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ha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98489" y="4149090"/>
              <a:ext cx="1916111" cy="327440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iciatis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unde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endParaRPr lang="en-US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2848051" y="1837820"/>
              <a:ext cx="1403278" cy="61200"/>
              <a:chOff x="2848051" y="1837820"/>
              <a:chExt cx="1403278" cy="61200"/>
            </a:xfrm>
          </p:grpSpPr>
          <p:cxnSp>
            <p:nvCxnSpPr>
              <p:cNvPr id="28" name="Straight Connector 27"/>
              <p:cNvCxnSpPr>
                <a:endCxn id="45" idx="4"/>
              </p:cNvCxnSpPr>
              <p:nvPr/>
            </p:nvCxnSpPr>
            <p:spPr>
              <a:xfrm flipH="1" flipV="1">
                <a:off x="2909251" y="1868420"/>
                <a:ext cx="1342078" cy="4513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/>
              <p:cNvSpPr/>
              <p:nvPr/>
            </p:nvSpPr>
            <p:spPr>
              <a:xfrm rot="16200000">
                <a:off x="2848051" y="1837820"/>
                <a:ext cx="61200" cy="612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848051" y="2735558"/>
              <a:ext cx="747648" cy="61200"/>
              <a:chOff x="2848051" y="2735558"/>
              <a:chExt cx="747648" cy="61200"/>
            </a:xfrm>
          </p:grpSpPr>
          <p:cxnSp>
            <p:nvCxnSpPr>
              <p:cNvPr id="56" name="Straight Connector 55"/>
              <p:cNvCxnSpPr>
                <a:endCxn id="49" idx="4"/>
              </p:cNvCxnSpPr>
              <p:nvPr/>
            </p:nvCxnSpPr>
            <p:spPr>
              <a:xfrm flipH="1">
                <a:off x="2909251" y="2763044"/>
                <a:ext cx="686448" cy="3114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/>
              <p:cNvSpPr/>
              <p:nvPr/>
            </p:nvSpPr>
            <p:spPr>
              <a:xfrm rot="16200000">
                <a:off x="2848051" y="2735558"/>
                <a:ext cx="61200" cy="612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848051" y="3531953"/>
              <a:ext cx="779400" cy="61200"/>
              <a:chOff x="2848051" y="3531953"/>
              <a:chExt cx="779400" cy="61200"/>
            </a:xfrm>
          </p:grpSpPr>
          <p:cxnSp>
            <p:nvCxnSpPr>
              <p:cNvPr id="61" name="Straight Connector 60"/>
              <p:cNvCxnSpPr>
                <a:endCxn id="50" idx="4"/>
              </p:cNvCxnSpPr>
              <p:nvPr/>
            </p:nvCxnSpPr>
            <p:spPr>
              <a:xfrm flipH="1" flipV="1">
                <a:off x="2909251" y="3562553"/>
                <a:ext cx="718200" cy="591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49"/>
              <p:cNvSpPr/>
              <p:nvPr/>
            </p:nvSpPr>
            <p:spPr>
              <a:xfrm rot="16200000">
                <a:off x="2848051" y="3531953"/>
                <a:ext cx="61200" cy="612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848051" y="4179450"/>
              <a:ext cx="1403278" cy="61200"/>
              <a:chOff x="2848051" y="4179450"/>
              <a:chExt cx="1403278" cy="61200"/>
            </a:xfrm>
          </p:grpSpPr>
          <p:cxnSp>
            <p:nvCxnSpPr>
              <p:cNvPr id="64" name="Straight Connector 63"/>
              <p:cNvCxnSpPr>
                <a:endCxn id="51" idx="4"/>
              </p:cNvCxnSpPr>
              <p:nvPr/>
            </p:nvCxnSpPr>
            <p:spPr>
              <a:xfrm flipH="1" flipV="1">
                <a:off x="2909251" y="4210050"/>
                <a:ext cx="1342078" cy="794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 rot="16200000">
                <a:off x="2848051" y="4179450"/>
                <a:ext cx="61200" cy="612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Letting Customers to Play a Game</a:t>
            </a:r>
            <a:endParaRPr 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598490" y="1692714"/>
            <a:ext cx="7953375" cy="2781900"/>
            <a:chOff x="598488" y="1692713"/>
            <a:chExt cx="7953375" cy="2781900"/>
          </a:xfrm>
        </p:grpSpPr>
        <p:sp>
          <p:nvSpPr>
            <p:cNvPr id="4" name="Freeform 32"/>
            <p:cNvSpPr>
              <a:spLocks noEditPoints="1"/>
            </p:cNvSpPr>
            <p:nvPr/>
          </p:nvSpPr>
          <p:spPr bwMode="auto">
            <a:xfrm>
              <a:off x="1180379" y="2224957"/>
              <a:ext cx="1125538" cy="758885"/>
            </a:xfrm>
            <a:custGeom>
              <a:avLst/>
              <a:gdLst/>
              <a:ahLst/>
              <a:cxnLst>
                <a:cxn ang="0">
                  <a:pos x="18" y="152"/>
                </a:cxn>
                <a:cxn ang="0">
                  <a:pos x="58" y="196"/>
                </a:cxn>
                <a:cxn ang="0">
                  <a:pos x="130" y="212"/>
                </a:cxn>
                <a:cxn ang="0">
                  <a:pos x="200" y="164"/>
                </a:cxn>
                <a:cxn ang="0">
                  <a:pos x="191" y="172"/>
                </a:cxn>
                <a:cxn ang="0">
                  <a:pos x="119" y="203"/>
                </a:cxn>
                <a:cxn ang="0">
                  <a:pos x="63" y="185"/>
                </a:cxn>
                <a:cxn ang="0">
                  <a:pos x="26" y="140"/>
                </a:cxn>
                <a:cxn ang="0">
                  <a:pos x="23" y="72"/>
                </a:cxn>
                <a:cxn ang="0">
                  <a:pos x="63" y="17"/>
                </a:cxn>
                <a:cxn ang="0">
                  <a:pos x="119" y="0"/>
                </a:cxn>
                <a:cxn ang="0">
                  <a:pos x="178" y="19"/>
                </a:cxn>
                <a:cxn ang="0">
                  <a:pos x="352" y="19"/>
                </a:cxn>
                <a:cxn ang="0">
                  <a:pos x="412" y="0"/>
                </a:cxn>
                <a:cxn ang="0">
                  <a:pos x="468" y="17"/>
                </a:cxn>
                <a:cxn ang="0">
                  <a:pos x="509" y="72"/>
                </a:cxn>
                <a:cxn ang="0">
                  <a:pos x="509" y="131"/>
                </a:cxn>
                <a:cxn ang="0">
                  <a:pos x="484" y="172"/>
                </a:cxn>
                <a:cxn ang="0">
                  <a:pos x="412" y="203"/>
                </a:cxn>
                <a:cxn ang="0">
                  <a:pos x="354" y="184"/>
                </a:cxn>
                <a:cxn ang="0">
                  <a:pos x="324" y="152"/>
                </a:cxn>
                <a:cxn ang="0">
                  <a:pos x="384" y="206"/>
                </a:cxn>
                <a:cxn ang="0">
                  <a:pos x="461" y="201"/>
                </a:cxn>
                <a:cxn ang="0">
                  <a:pos x="512" y="150"/>
                </a:cxn>
                <a:cxn ang="0">
                  <a:pos x="530" y="294"/>
                </a:cxn>
                <a:cxn ang="0">
                  <a:pos x="503" y="345"/>
                </a:cxn>
                <a:cxn ang="0">
                  <a:pos x="447" y="352"/>
                </a:cxn>
                <a:cxn ang="0">
                  <a:pos x="410" y="326"/>
                </a:cxn>
                <a:cxn ang="0">
                  <a:pos x="133" y="305"/>
                </a:cxn>
                <a:cxn ang="0">
                  <a:pos x="103" y="340"/>
                </a:cxn>
                <a:cxn ang="0">
                  <a:pos x="63" y="355"/>
                </a:cxn>
                <a:cxn ang="0">
                  <a:pos x="20" y="337"/>
                </a:cxn>
                <a:cxn ang="0">
                  <a:pos x="56" y="118"/>
                </a:cxn>
                <a:cxn ang="0">
                  <a:pos x="103" y="73"/>
                </a:cxn>
                <a:cxn ang="0">
                  <a:pos x="103" y="163"/>
                </a:cxn>
                <a:cxn ang="0">
                  <a:pos x="130" y="100"/>
                </a:cxn>
                <a:cxn ang="0">
                  <a:pos x="221" y="100"/>
                </a:cxn>
                <a:cxn ang="0">
                  <a:pos x="256" y="105"/>
                </a:cxn>
                <a:cxn ang="0">
                  <a:pos x="258" y="97"/>
                </a:cxn>
                <a:cxn ang="0">
                  <a:pos x="221" y="100"/>
                </a:cxn>
                <a:cxn ang="0">
                  <a:pos x="311" y="100"/>
                </a:cxn>
                <a:cxn ang="0">
                  <a:pos x="272" y="97"/>
                </a:cxn>
                <a:cxn ang="0">
                  <a:pos x="274" y="105"/>
                </a:cxn>
                <a:cxn ang="0">
                  <a:pos x="388" y="115"/>
                </a:cxn>
                <a:cxn ang="0">
                  <a:pos x="388" y="88"/>
                </a:cxn>
                <a:cxn ang="0">
                  <a:pos x="360" y="88"/>
                </a:cxn>
                <a:cxn ang="0">
                  <a:pos x="360" y="115"/>
                </a:cxn>
                <a:cxn ang="0">
                  <a:pos x="392" y="64"/>
                </a:cxn>
                <a:cxn ang="0">
                  <a:pos x="412" y="81"/>
                </a:cxn>
                <a:cxn ang="0">
                  <a:pos x="431" y="64"/>
                </a:cxn>
                <a:cxn ang="0">
                  <a:pos x="412" y="44"/>
                </a:cxn>
                <a:cxn ang="0">
                  <a:pos x="392" y="64"/>
                </a:cxn>
                <a:cxn ang="0">
                  <a:pos x="405" y="156"/>
                </a:cxn>
                <a:cxn ang="0">
                  <a:pos x="429" y="145"/>
                </a:cxn>
                <a:cxn ang="0">
                  <a:pos x="420" y="121"/>
                </a:cxn>
                <a:cxn ang="0">
                  <a:pos x="394" y="131"/>
                </a:cxn>
                <a:cxn ang="0">
                  <a:pos x="431" y="100"/>
                </a:cxn>
                <a:cxn ang="0">
                  <a:pos x="448" y="120"/>
                </a:cxn>
                <a:cxn ang="0">
                  <a:pos x="468" y="100"/>
                </a:cxn>
                <a:cxn ang="0">
                  <a:pos x="448" y="81"/>
                </a:cxn>
              </a:cxnLst>
              <a:rect l="0" t="0" r="r" b="b"/>
              <a:pathLst>
                <a:path w="530" h="355">
                  <a:moveTo>
                    <a:pt x="0" y="294"/>
                  </a:moveTo>
                  <a:lnTo>
                    <a:pt x="0" y="294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2" y="288"/>
                  </a:lnTo>
                  <a:lnTo>
                    <a:pt x="18" y="152"/>
                  </a:lnTo>
                  <a:lnTo>
                    <a:pt x="18" y="152"/>
                  </a:lnTo>
                  <a:lnTo>
                    <a:pt x="26" y="164"/>
                  </a:lnTo>
                  <a:lnTo>
                    <a:pt x="36" y="176"/>
                  </a:lnTo>
                  <a:lnTo>
                    <a:pt x="45" y="187"/>
                  </a:lnTo>
                  <a:lnTo>
                    <a:pt x="58" y="196"/>
                  </a:lnTo>
                  <a:lnTo>
                    <a:pt x="58" y="196"/>
                  </a:lnTo>
                  <a:lnTo>
                    <a:pt x="71" y="203"/>
                  </a:lnTo>
                  <a:lnTo>
                    <a:pt x="84" y="209"/>
                  </a:lnTo>
                  <a:lnTo>
                    <a:pt x="98" y="212"/>
                  </a:lnTo>
                  <a:lnTo>
                    <a:pt x="111" y="212"/>
                  </a:lnTo>
                  <a:lnTo>
                    <a:pt x="111" y="212"/>
                  </a:lnTo>
                  <a:lnTo>
                    <a:pt x="130" y="212"/>
                  </a:lnTo>
                  <a:lnTo>
                    <a:pt x="146" y="208"/>
                  </a:lnTo>
                  <a:lnTo>
                    <a:pt x="162" y="201"/>
                  </a:lnTo>
                  <a:lnTo>
                    <a:pt x="176" y="190"/>
                  </a:lnTo>
                  <a:lnTo>
                    <a:pt x="176" y="190"/>
                  </a:lnTo>
                  <a:lnTo>
                    <a:pt x="191" y="179"/>
                  </a:lnTo>
                  <a:lnTo>
                    <a:pt x="200" y="164"/>
                  </a:lnTo>
                  <a:lnTo>
                    <a:pt x="210" y="150"/>
                  </a:lnTo>
                  <a:lnTo>
                    <a:pt x="215" y="134"/>
                  </a:lnTo>
                  <a:lnTo>
                    <a:pt x="215" y="134"/>
                  </a:lnTo>
                  <a:lnTo>
                    <a:pt x="208" y="148"/>
                  </a:lnTo>
                  <a:lnTo>
                    <a:pt x="200" y="161"/>
                  </a:lnTo>
                  <a:lnTo>
                    <a:pt x="191" y="17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65" y="192"/>
                  </a:lnTo>
                  <a:lnTo>
                    <a:pt x="151" y="198"/>
                  </a:lnTo>
                  <a:lnTo>
                    <a:pt x="135" y="201"/>
                  </a:lnTo>
                  <a:lnTo>
                    <a:pt x="119" y="203"/>
                  </a:lnTo>
                  <a:lnTo>
                    <a:pt x="119" y="203"/>
                  </a:lnTo>
                  <a:lnTo>
                    <a:pt x="100" y="201"/>
                  </a:lnTo>
                  <a:lnTo>
                    <a:pt x="90" y="198"/>
                  </a:lnTo>
                  <a:lnTo>
                    <a:pt x="80" y="195"/>
                  </a:lnTo>
                  <a:lnTo>
                    <a:pt x="72" y="192"/>
                  </a:lnTo>
                  <a:lnTo>
                    <a:pt x="63" y="185"/>
                  </a:lnTo>
                  <a:lnTo>
                    <a:pt x="48" y="172"/>
                  </a:lnTo>
                  <a:lnTo>
                    <a:pt x="48" y="172"/>
                  </a:lnTo>
                  <a:lnTo>
                    <a:pt x="40" y="166"/>
                  </a:lnTo>
                  <a:lnTo>
                    <a:pt x="36" y="158"/>
                  </a:lnTo>
                  <a:lnTo>
                    <a:pt x="29" y="148"/>
                  </a:lnTo>
                  <a:lnTo>
                    <a:pt x="26" y="140"/>
                  </a:lnTo>
                  <a:lnTo>
                    <a:pt x="23" y="131"/>
                  </a:lnTo>
                  <a:lnTo>
                    <a:pt x="20" y="121"/>
                  </a:lnTo>
                  <a:lnTo>
                    <a:pt x="18" y="100"/>
                  </a:lnTo>
                  <a:lnTo>
                    <a:pt x="18" y="100"/>
                  </a:lnTo>
                  <a:lnTo>
                    <a:pt x="20" y="81"/>
                  </a:lnTo>
                  <a:lnTo>
                    <a:pt x="23" y="72"/>
                  </a:lnTo>
                  <a:lnTo>
                    <a:pt x="26" y="62"/>
                  </a:lnTo>
                  <a:lnTo>
                    <a:pt x="29" y="54"/>
                  </a:lnTo>
                  <a:lnTo>
                    <a:pt x="36" y="4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63" y="17"/>
                  </a:lnTo>
                  <a:lnTo>
                    <a:pt x="72" y="11"/>
                  </a:lnTo>
                  <a:lnTo>
                    <a:pt x="80" y="8"/>
                  </a:lnTo>
                  <a:lnTo>
                    <a:pt x="90" y="4"/>
                  </a:lnTo>
                  <a:lnTo>
                    <a:pt x="100" y="1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30" y="1"/>
                  </a:lnTo>
                  <a:lnTo>
                    <a:pt x="141" y="1"/>
                  </a:lnTo>
                  <a:lnTo>
                    <a:pt x="151" y="4"/>
                  </a:lnTo>
                  <a:lnTo>
                    <a:pt x="160" y="8"/>
                  </a:lnTo>
                  <a:lnTo>
                    <a:pt x="170" y="12"/>
                  </a:lnTo>
                  <a:lnTo>
                    <a:pt x="178" y="19"/>
                  </a:lnTo>
                  <a:lnTo>
                    <a:pt x="188" y="25"/>
                  </a:lnTo>
                  <a:lnTo>
                    <a:pt x="196" y="33"/>
                  </a:lnTo>
                  <a:lnTo>
                    <a:pt x="336" y="33"/>
                  </a:lnTo>
                  <a:lnTo>
                    <a:pt x="336" y="33"/>
                  </a:lnTo>
                  <a:lnTo>
                    <a:pt x="344" y="25"/>
                  </a:lnTo>
                  <a:lnTo>
                    <a:pt x="352" y="19"/>
                  </a:lnTo>
                  <a:lnTo>
                    <a:pt x="362" y="12"/>
                  </a:lnTo>
                  <a:lnTo>
                    <a:pt x="370" y="8"/>
                  </a:lnTo>
                  <a:lnTo>
                    <a:pt x="380" y="4"/>
                  </a:lnTo>
                  <a:lnTo>
                    <a:pt x="391" y="1"/>
                  </a:lnTo>
                  <a:lnTo>
                    <a:pt x="400" y="1"/>
                  </a:lnTo>
                  <a:lnTo>
                    <a:pt x="412" y="0"/>
                  </a:lnTo>
                  <a:lnTo>
                    <a:pt x="412" y="0"/>
                  </a:lnTo>
                  <a:lnTo>
                    <a:pt x="432" y="1"/>
                  </a:lnTo>
                  <a:lnTo>
                    <a:pt x="442" y="4"/>
                  </a:lnTo>
                  <a:lnTo>
                    <a:pt x="450" y="8"/>
                  </a:lnTo>
                  <a:lnTo>
                    <a:pt x="460" y="11"/>
                  </a:lnTo>
                  <a:lnTo>
                    <a:pt x="468" y="17"/>
                  </a:lnTo>
                  <a:lnTo>
                    <a:pt x="484" y="30"/>
                  </a:lnTo>
                  <a:lnTo>
                    <a:pt x="484" y="30"/>
                  </a:lnTo>
                  <a:lnTo>
                    <a:pt x="496" y="44"/>
                  </a:lnTo>
                  <a:lnTo>
                    <a:pt x="501" y="54"/>
                  </a:lnTo>
                  <a:lnTo>
                    <a:pt x="506" y="62"/>
                  </a:lnTo>
                  <a:lnTo>
                    <a:pt x="509" y="72"/>
                  </a:lnTo>
                  <a:lnTo>
                    <a:pt x="511" y="81"/>
                  </a:lnTo>
                  <a:lnTo>
                    <a:pt x="512" y="100"/>
                  </a:lnTo>
                  <a:lnTo>
                    <a:pt x="512" y="100"/>
                  </a:lnTo>
                  <a:lnTo>
                    <a:pt x="512" y="112"/>
                  </a:lnTo>
                  <a:lnTo>
                    <a:pt x="511" y="121"/>
                  </a:lnTo>
                  <a:lnTo>
                    <a:pt x="509" y="131"/>
                  </a:lnTo>
                  <a:lnTo>
                    <a:pt x="506" y="140"/>
                  </a:lnTo>
                  <a:lnTo>
                    <a:pt x="501" y="148"/>
                  </a:lnTo>
                  <a:lnTo>
                    <a:pt x="496" y="156"/>
                  </a:lnTo>
                  <a:lnTo>
                    <a:pt x="490" y="164"/>
                  </a:lnTo>
                  <a:lnTo>
                    <a:pt x="484" y="172"/>
                  </a:lnTo>
                  <a:lnTo>
                    <a:pt x="484" y="172"/>
                  </a:lnTo>
                  <a:lnTo>
                    <a:pt x="468" y="185"/>
                  </a:lnTo>
                  <a:lnTo>
                    <a:pt x="460" y="192"/>
                  </a:lnTo>
                  <a:lnTo>
                    <a:pt x="450" y="195"/>
                  </a:lnTo>
                  <a:lnTo>
                    <a:pt x="442" y="198"/>
                  </a:lnTo>
                  <a:lnTo>
                    <a:pt x="432" y="201"/>
                  </a:lnTo>
                  <a:lnTo>
                    <a:pt x="412" y="203"/>
                  </a:lnTo>
                  <a:lnTo>
                    <a:pt x="412" y="203"/>
                  </a:lnTo>
                  <a:lnTo>
                    <a:pt x="396" y="201"/>
                  </a:lnTo>
                  <a:lnTo>
                    <a:pt x="381" y="198"/>
                  </a:lnTo>
                  <a:lnTo>
                    <a:pt x="367" y="192"/>
                  </a:lnTo>
                  <a:lnTo>
                    <a:pt x="354" y="184"/>
                  </a:lnTo>
                  <a:lnTo>
                    <a:pt x="354" y="184"/>
                  </a:lnTo>
                  <a:lnTo>
                    <a:pt x="341" y="174"/>
                  </a:lnTo>
                  <a:lnTo>
                    <a:pt x="332" y="163"/>
                  </a:lnTo>
                  <a:lnTo>
                    <a:pt x="324" y="150"/>
                  </a:lnTo>
                  <a:lnTo>
                    <a:pt x="317" y="136"/>
                  </a:lnTo>
                  <a:lnTo>
                    <a:pt x="317" y="136"/>
                  </a:lnTo>
                  <a:lnTo>
                    <a:pt x="324" y="152"/>
                  </a:lnTo>
                  <a:lnTo>
                    <a:pt x="332" y="166"/>
                  </a:lnTo>
                  <a:lnTo>
                    <a:pt x="341" y="179"/>
                  </a:lnTo>
                  <a:lnTo>
                    <a:pt x="356" y="190"/>
                  </a:lnTo>
                  <a:lnTo>
                    <a:pt x="356" y="190"/>
                  </a:lnTo>
                  <a:lnTo>
                    <a:pt x="370" y="200"/>
                  </a:lnTo>
                  <a:lnTo>
                    <a:pt x="384" y="206"/>
                  </a:lnTo>
                  <a:lnTo>
                    <a:pt x="402" y="209"/>
                  </a:lnTo>
                  <a:lnTo>
                    <a:pt x="420" y="211"/>
                  </a:lnTo>
                  <a:lnTo>
                    <a:pt x="420" y="211"/>
                  </a:lnTo>
                  <a:lnTo>
                    <a:pt x="434" y="209"/>
                  </a:lnTo>
                  <a:lnTo>
                    <a:pt x="447" y="206"/>
                  </a:lnTo>
                  <a:lnTo>
                    <a:pt x="461" y="201"/>
                  </a:lnTo>
                  <a:lnTo>
                    <a:pt x="474" y="193"/>
                  </a:lnTo>
                  <a:lnTo>
                    <a:pt x="474" y="193"/>
                  </a:lnTo>
                  <a:lnTo>
                    <a:pt x="485" y="184"/>
                  </a:lnTo>
                  <a:lnTo>
                    <a:pt x="496" y="174"/>
                  </a:lnTo>
                  <a:lnTo>
                    <a:pt x="504" y="163"/>
                  </a:lnTo>
                  <a:lnTo>
                    <a:pt x="512" y="150"/>
                  </a:lnTo>
                  <a:lnTo>
                    <a:pt x="530" y="288"/>
                  </a:lnTo>
                  <a:lnTo>
                    <a:pt x="530" y="288"/>
                  </a:lnTo>
                  <a:lnTo>
                    <a:pt x="530" y="291"/>
                  </a:lnTo>
                  <a:lnTo>
                    <a:pt x="530" y="291"/>
                  </a:lnTo>
                  <a:lnTo>
                    <a:pt x="530" y="294"/>
                  </a:lnTo>
                  <a:lnTo>
                    <a:pt x="530" y="294"/>
                  </a:lnTo>
                  <a:lnTo>
                    <a:pt x="528" y="307"/>
                  </a:lnTo>
                  <a:lnTo>
                    <a:pt x="525" y="318"/>
                  </a:lnTo>
                  <a:lnTo>
                    <a:pt x="520" y="328"/>
                  </a:lnTo>
                  <a:lnTo>
                    <a:pt x="512" y="337"/>
                  </a:lnTo>
                  <a:lnTo>
                    <a:pt x="512" y="337"/>
                  </a:lnTo>
                  <a:lnTo>
                    <a:pt x="503" y="345"/>
                  </a:lnTo>
                  <a:lnTo>
                    <a:pt x="492" y="350"/>
                  </a:lnTo>
                  <a:lnTo>
                    <a:pt x="480" y="353"/>
                  </a:lnTo>
                  <a:lnTo>
                    <a:pt x="468" y="355"/>
                  </a:lnTo>
                  <a:lnTo>
                    <a:pt x="468" y="355"/>
                  </a:lnTo>
                  <a:lnTo>
                    <a:pt x="456" y="353"/>
                  </a:lnTo>
                  <a:lnTo>
                    <a:pt x="447" y="352"/>
                  </a:lnTo>
                  <a:lnTo>
                    <a:pt x="447" y="352"/>
                  </a:lnTo>
                  <a:lnTo>
                    <a:pt x="436" y="347"/>
                  </a:lnTo>
                  <a:lnTo>
                    <a:pt x="428" y="340"/>
                  </a:lnTo>
                  <a:lnTo>
                    <a:pt x="428" y="340"/>
                  </a:lnTo>
                  <a:lnTo>
                    <a:pt x="418" y="334"/>
                  </a:lnTo>
                  <a:lnTo>
                    <a:pt x="410" y="326"/>
                  </a:lnTo>
                  <a:lnTo>
                    <a:pt x="410" y="326"/>
                  </a:lnTo>
                  <a:lnTo>
                    <a:pt x="404" y="315"/>
                  </a:lnTo>
                  <a:lnTo>
                    <a:pt x="397" y="305"/>
                  </a:lnTo>
                  <a:lnTo>
                    <a:pt x="328" y="168"/>
                  </a:lnTo>
                  <a:lnTo>
                    <a:pt x="204" y="168"/>
                  </a:lnTo>
                  <a:lnTo>
                    <a:pt x="133" y="305"/>
                  </a:lnTo>
                  <a:lnTo>
                    <a:pt x="133" y="305"/>
                  </a:lnTo>
                  <a:lnTo>
                    <a:pt x="128" y="315"/>
                  </a:lnTo>
                  <a:lnTo>
                    <a:pt x="122" y="323"/>
                  </a:lnTo>
                  <a:lnTo>
                    <a:pt x="122" y="323"/>
                  </a:lnTo>
                  <a:lnTo>
                    <a:pt x="112" y="332"/>
                  </a:lnTo>
                  <a:lnTo>
                    <a:pt x="103" y="340"/>
                  </a:lnTo>
                  <a:lnTo>
                    <a:pt x="103" y="340"/>
                  </a:lnTo>
                  <a:lnTo>
                    <a:pt x="93" y="347"/>
                  </a:lnTo>
                  <a:lnTo>
                    <a:pt x="84" y="352"/>
                  </a:lnTo>
                  <a:lnTo>
                    <a:pt x="74" y="353"/>
                  </a:lnTo>
                  <a:lnTo>
                    <a:pt x="64" y="355"/>
                  </a:lnTo>
                  <a:lnTo>
                    <a:pt x="63" y="355"/>
                  </a:lnTo>
                  <a:lnTo>
                    <a:pt x="63" y="355"/>
                  </a:lnTo>
                  <a:lnTo>
                    <a:pt x="50" y="353"/>
                  </a:lnTo>
                  <a:lnTo>
                    <a:pt x="39" y="350"/>
                  </a:lnTo>
                  <a:lnTo>
                    <a:pt x="29" y="345"/>
                  </a:lnTo>
                  <a:lnTo>
                    <a:pt x="20" y="337"/>
                  </a:lnTo>
                  <a:lnTo>
                    <a:pt x="20" y="337"/>
                  </a:lnTo>
                  <a:lnTo>
                    <a:pt x="12" y="328"/>
                  </a:lnTo>
                  <a:lnTo>
                    <a:pt x="5" y="318"/>
                  </a:lnTo>
                  <a:lnTo>
                    <a:pt x="2" y="307"/>
                  </a:lnTo>
                  <a:lnTo>
                    <a:pt x="0" y="294"/>
                  </a:lnTo>
                  <a:lnTo>
                    <a:pt x="0" y="294"/>
                  </a:lnTo>
                  <a:close/>
                  <a:moveTo>
                    <a:pt x="56" y="118"/>
                  </a:moveTo>
                  <a:lnTo>
                    <a:pt x="92" y="118"/>
                  </a:lnTo>
                  <a:lnTo>
                    <a:pt x="109" y="100"/>
                  </a:lnTo>
                  <a:lnTo>
                    <a:pt x="92" y="84"/>
                  </a:lnTo>
                  <a:lnTo>
                    <a:pt x="56" y="84"/>
                  </a:lnTo>
                  <a:lnTo>
                    <a:pt x="56" y="118"/>
                  </a:lnTo>
                  <a:close/>
                  <a:moveTo>
                    <a:pt x="103" y="73"/>
                  </a:moveTo>
                  <a:lnTo>
                    <a:pt x="119" y="91"/>
                  </a:lnTo>
                  <a:lnTo>
                    <a:pt x="136" y="73"/>
                  </a:lnTo>
                  <a:lnTo>
                    <a:pt x="136" y="40"/>
                  </a:lnTo>
                  <a:lnTo>
                    <a:pt x="103" y="40"/>
                  </a:lnTo>
                  <a:lnTo>
                    <a:pt x="103" y="73"/>
                  </a:lnTo>
                  <a:close/>
                  <a:moveTo>
                    <a:pt x="103" y="163"/>
                  </a:moveTo>
                  <a:lnTo>
                    <a:pt x="136" y="163"/>
                  </a:lnTo>
                  <a:lnTo>
                    <a:pt x="136" y="129"/>
                  </a:lnTo>
                  <a:lnTo>
                    <a:pt x="119" y="112"/>
                  </a:lnTo>
                  <a:lnTo>
                    <a:pt x="103" y="129"/>
                  </a:lnTo>
                  <a:lnTo>
                    <a:pt x="103" y="163"/>
                  </a:lnTo>
                  <a:close/>
                  <a:moveTo>
                    <a:pt x="130" y="100"/>
                  </a:moveTo>
                  <a:lnTo>
                    <a:pt x="148" y="118"/>
                  </a:lnTo>
                  <a:lnTo>
                    <a:pt x="181" y="118"/>
                  </a:lnTo>
                  <a:lnTo>
                    <a:pt x="181" y="84"/>
                  </a:lnTo>
                  <a:lnTo>
                    <a:pt x="148" y="84"/>
                  </a:lnTo>
                  <a:lnTo>
                    <a:pt x="130" y="100"/>
                  </a:lnTo>
                  <a:close/>
                  <a:moveTo>
                    <a:pt x="221" y="100"/>
                  </a:moveTo>
                  <a:lnTo>
                    <a:pt x="221" y="100"/>
                  </a:lnTo>
                  <a:lnTo>
                    <a:pt x="223" y="105"/>
                  </a:lnTo>
                  <a:lnTo>
                    <a:pt x="226" y="107"/>
                  </a:lnTo>
                  <a:lnTo>
                    <a:pt x="255" y="107"/>
                  </a:lnTo>
                  <a:lnTo>
                    <a:pt x="255" y="107"/>
                  </a:lnTo>
                  <a:lnTo>
                    <a:pt x="256" y="105"/>
                  </a:lnTo>
                  <a:lnTo>
                    <a:pt x="258" y="105"/>
                  </a:lnTo>
                  <a:lnTo>
                    <a:pt x="258" y="105"/>
                  </a:lnTo>
                  <a:lnTo>
                    <a:pt x="260" y="100"/>
                  </a:lnTo>
                  <a:lnTo>
                    <a:pt x="260" y="100"/>
                  </a:lnTo>
                  <a:lnTo>
                    <a:pt x="258" y="97"/>
                  </a:lnTo>
                  <a:lnTo>
                    <a:pt x="258" y="97"/>
                  </a:lnTo>
                  <a:lnTo>
                    <a:pt x="256" y="96"/>
                  </a:lnTo>
                  <a:lnTo>
                    <a:pt x="255" y="96"/>
                  </a:lnTo>
                  <a:lnTo>
                    <a:pt x="226" y="96"/>
                  </a:lnTo>
                  <a:lnTo>
                    <a:pt x="226" y="96"/>
                  </a:lnTo>
                  <a:lnTo>
                    <a:pt x="223" y="97"/>
                  </a:lnTo>
                  <a:lnTo>
                    <a:pt x="221" y="100"/>
                  </a:lnTo>
                  <a:lnTo>
                    <a:pt x="221" y="100"/>
                  </a:lnTo>
                  <a:close/>
                  <a:moveTo>
                    <a:pt x="304" y="107"/>
                  </a:moveTo>
                  <a:lnTo>
                    <a:pt x="304" y="107"/>
                  </a:lnTo>
                  <a:lnTo>
                    <a:pt x="309" y="105"/>
                  </a:lnTo>
                  <a:lnTo>
                    <a:pt x="311" y="100"/>
                  </a:lnTo>
                  <a:lnTo>
                    <a:pt x="311" y="100"/>
                  </a:lnTo>
                  <a:lnTo>
                    <a:pt x="309" y="97"/>
                  </a:lnTo>
                  <a:lnTo>
                    <a:pt x="304" y="96"/>
                  </a:lnTo>
                  <a:lnTo>
                    <a:pt x="277" y="96"/>
                  </a:lnTo>
                  <a:lnTo>
                    <a:pt x="277" y="96"/>
                  </a:lnTo>
                  <a:lnTo>
                    <a:pt x="274" y="96"/>
                  </a:lnTo>
                  <a:lnTo>
                    <a:pt x="272" y="97"/>
                  </a:lnTo>
                  <a:lnTo>
                    <a:pt x="272" y="97"/>
                  </a:lnTo>
                  <a:lnTo>
                    <a:pt x="271" y="100"/>
                  </a:lnTo>
                  <a:lnTo>
                    <a:pt x="271" y="100"/>
                  </a:lnTo>
                  <a:lnTo>
                    <a:pt x="272" y="105"/>
                  </a:lnTo>
                  <a:lnTo>
                    <a:pt x="272" y="105"/>
                  </a:lnTo>
                  <a:lnTo>
                    <a:pt x="274" y="105"/>
                  </a:lnTo>
                  <a:lnTo>
                    <a:pt x="277" y="107"/>
                  </a:lnTo>
                  <a:lnTo>
                    <a:pt x="304" y="107"/>
                  </a:lnTo>
                  <a:close/>
                  <a:moveTo>
                    <a:pt x="375" y="120"/>
                  </a:moveTo>
                  <a:lnTo>
                    <a:pt x="375" y="120"/>
                  </a:lnTo>
                  <a:lnTo>
                    <a:pt x="381" y="118"/>
                  </a:lnTo>
                  <a:lnTo>
                    <a:pt x="388" y="115"/>
                  </a:lnTo>
                  <a:lnTo>
                    <a:pt x="388" y="115"/>
                  </a:lnTo>
                  <a:lnTo>
                    <a:pt x="391" y="108"/>
                  </a:lnTo>
                  <a:lnTo>
                    <a:pt x="392" y="100"/>
                  </a:lnTo>
                  <a:lnTo>
                    <a:pt x="392" y="100"/>
                  </a:lnTo>
                  <a:lnTo>
                    <a:pt x="391" y="94"/>
                  </a:lnTo>
                  <a:lnTo>
                    <a:pt x="388" y="88"/>
                  </a:lnTo>
                  <a:lnTo>
                    <a:pt x="388" y="88"/>
                  </a:lnTo>
                  <a:lnTo>
                    <a:pt x="381" y="83"/>
                  </a:lnTo>
                  <a:lnTo>
                    <a:pt x="375" y="81"/>
                  </a:lnTo>
                  <a:lnTo>
                    <a:pt x="375" y="81"/>
                  </a:lnTo>
                  <a:lnTo>
                    <a:pt x="367" y="83"/>
                  </a:lnTo>
                  <a:lnTo>
                    <a:pt x="360" y="88"/>
                  </a:lnTo>
                  <a:lnTo>
                    <a:pt x="360" y="88"/>
                  </a:lnTo>
                  <a:lnTo>
                    <a:pt x="357" y="94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108"/>
                  </a:lnTo>
                  <a:lnTo>
                    <a:pt x="360" y="115"/>
                  </a:lnTo>
                  <a:lnTo>
                    <a:pt x="360" y="115"/>
                  </a:lnTo>
                  <a:lnTo>
                    <a:pt x="367" y="118"/>
                  </a:lnTo>
                  <a:lnTo>
                    <a:pt x="375" y="120"/>
                  </a:lnTo>
                  <a:lnTo>
                    <a:pt x="375" y="120"/>
                  </a:lnTo>
                  <a:close/>
                  <a:moveTo>
                    <a:pt x="392" y="64"/>
                  </a:moveTo>
                  <a:lnTo>
                    <a:pt x="392" y="64"/>
                  </a:lnTo>
                  <a:lnTo>
                    <a:pt x="394" y="70"/>
                  </a:lnTo>
                  <a:lnTo>
                    <a:pt x="399" y="76"/>
                  </a:lnTo>
                  <a:lnTo>
                    <a:pt x="399" y="76"/>
                  </a:lnTo>
                  <a:lnTo>
                    <a:pt x="405" y="81"/>
                  </a:lnTo>
                  <a:lnTo>
                    <a:pt x="412" y="81"/>
                  </a:lnTo>
                  <a:lnTo>
                    <a:pt x="412" y="81"/>
                  </a:lnTo>
                  <a:lnTo>
                    <a:pt x="420" y="81"/>
                  </a:lnTo>
                  <a:lnTo>
                    <a:pt x="426" y="76"/>
                  </a:lnTo>
                  <a:lnTo>
                    <a:pt x="426" y="76"/>
                  </a:lnTo>
                  <a:lnTo>
                    <a:pt x="429" y="70"/>
                  </a:lnTo>
                  <a:lnTo>
                    <a:pt x="431" y="64"/>
                  </a:lnTo>
                  <a:lnTo>
                    <a:pt x="431" y="64"/>
                  </a:lnTo>
                  <a:lnTo>
                    <a:pt x="429" y="56"/>
                  </a:lnTo>
                  <a:lnTo>
                    <a:pt x="426" y="51"/>
                  </a:lnTo>
                  <a:lnTo>
                    <a:pt x="426" y="51"/>
                  </a:lnTo>
                  <a:lnTo>
                    <a:pt x="420" y="46"/>
                  </a:lnTo>
                  <a:lnTo>
                    <a:pt x="412" y="44"/>
                  </a:lnTo>
                  <a:lnTo>
                    <a:pt x="412" y="44"/>
                  </a:lnTo>
                  <a:lnTo>
                    <a:pt x="405" y="46"/>
                  </a:lnTo>
                  <a:lnTo>
                    <a:pt x="399" y="51"/>
                  </a:lnTo>
                  <a:lnTo>
                    <a:pt x="399" y="51"/>
                  </a:lnTo>
                  <a:lnTo>
                    <a:pt x="394" y="56"/>
                  </a:lnTo>
                  <a:lnTo>
                    <a:pt x="392" y="64"/>
                  </a:lnTo>
                  <a:lnTo>
                    <a:pt x="392" y="64"/>
                  </a:lnTo>
                  <a:close/>
                  <a:moveTo>
                    <a:pt x="392" y="139"/>
                  </a:moveTo>
                  <a:lnTo>
                    <a:pt x="392" y="139"/>
                  </a:lnTo>
                  <a:lnTo>
                    <a:pt x="394" y="145"/>
                  </a:lnTo>
                  <a:lnTo>
                    <a:pt x="399" y="152"/>
                  </a:lnTo>
                  <a:lnTo>
                    <a:pt x="399" y="152"/>
                  </a:lnTo>
                  <a:lnTo>
                    <a:pt x="405" y="156"/>
                  </a:lnTo>
                  <a:lnTo>
                    <a:pt x="412" y="156"/>
                  </a:lnTo>
                  <a:lnTo>
                    <a:pt x="412" y="156"/>
                  </a:lnTo>
                  <a:lnTo>
                    <a:pt x="420" y="156"/>
                  </a:lnTo>
                  <a:lnTo>
                    <a:pt x="426" y="152"/>
                  </a:lnTo>
                  <a:lnTo>
                    <a:pt x="426" y="152"/>
                  </a:lnTo>
                  <a:lnTo>
                    <a:pt x="429" y="145"/>
                  </a:lnTo>
                  <a:lnTo>
                    <a:pt x="431" y="139"/>
                  </a:lnTo>
                  <a:lnTo>
                    <a:pt x="431" y="139"/>
                  </a:lnTo>
                  <a:lnTo>
                    <a:pt x="429" y="131"/>
                  </a:lnTo>
                  <a:lnTo>
                    <a:pt x="426" y="124"/>
                  </a:lnTo>
                  <a:lnTo>
                    <a:pt x="426" y="124"/>
                  </a:lnTo>
                  <a:lnTo>
                    <a:pt x="420" y="121"/>
                  </a:lnTo>
                  <a:lnTo>
                    <a:pt x="412" y="120"/>
                  </a:lnTo>
                  <a:lnTo>
                    <a:pt x="412" y="120"/>
                  </a:lnTo>
                  <a:lnTo>
                    <a:pt x="405" y="121"/>
                  </a:lnTo>
                  <a:lnTo>
                    <a:pt x="399" y="124"/>
                  </a:lnTo>
                  <a:lnTo>
                    <a:pt x="399" y="124"/>
                  </a:lnTo>
                  <a:lnTo>
                    <a:pt x="394" y="131"/>
                  </a:lnTo>
                  <a:lnTo>
                    <a:pt x="392" y="139"/>
                  </a:lnTo>
                  <a:lnTo>
                    <a:pt x="392" y="139"/>
                  </a:lnTo>
                  <a:close/>
                  <a:moveTo>
                    <a:pt x="436" y="88"/>
                  </a:moveTo>
                  <a:lnTo>
                    <a:pt x="436" y="88"/>
                  </a:lnTo>
                  <a:lnTo>
                    <a:pt x="432" y="94"/>
                  </a:lnTo>
                  <a:lnTo>
                    <a:pt x="431" y="100"/>
                  </a:lnTo>
                  <a:lnTo>
                    <a:pt x="431" y="100"/>
                  </a:lnTo>
                  <a:lnTo>
                    <a:pt x="432" y="108"/>
                  </a:lnTo>
                  <a:lnTo>
                    <a:pt x="436" y="115"/>
                  </a:lnTo>
                  <a:lnTo>
                    <a:pt x="436" y="115"/>
                  </a:lnTo>
                  <a:lnTo>
                    <a:pt x="442" y="118"/>
                  </a:lnTo>
                  <a:lnTo>
                    <a:pt x="448" y="120"/>
                  </a:lnTo>
                  <a:lnTo>
                    <a:pt x="448" y="120"/>
                  </a:lnTo>
                  <a:lnTo>
                    <a:pt x="456" y="118"/>
                  </a:lnTo>
                  <a:lnTo>
                    <a:pt x="463" y="115"/>
                  </a:lnTo>
                  <a:lnTo>
                    <a:pt x="463" y="115"/>
                  </a:lnTo>
                  <a:lnTo>
                    <a:pt x="466" y="108"/>
                  </a:lnTo>
                  <a:lnTo>
                    <a:pt x="468" y="100"/>
                  </a:lnTo>
                  <a:lnTo>
                    <a:pt x="468" y="100"/>
                  </a:lnTo>
                  <a:lnTo>
                    <a:pt x="466" y="94"/>
                  </a:lnTo>
                  <a:lnTo>
                    <a:pt x="463" y="88"/>
                  </a:lnTo>
                  <a:lnTo>
                    <a:pt x="463" y="88"/>
                  </a:lnTo>
                  <a:lnTo>
                    <a:pt x="456" y="83"/>
                  </a:lnTo>
                  <a:lnTo>
                    <a:pt x="448" y="81"/>
                  </a:lnTo>
                  <a:lnTo>
                    <a:pt x="448" y="81"/>
                  </a:lnTo>
                  <a:lnTo>
                    <a:pt x="442" y="83"/>
                  </a:lnTo>
                  <a:lnTo>
                    <a:pt x="436" y="88"/>
                  </a:lnTo>
                  <a:lnTo>
                    <a:pt x="436" y="88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x-none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8488" y="3201312"/>
              <a:ext cx="1695825" cy="804066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rtl="0">
                <a:lnSpc>
                  <a:spcPts val="1200"/>
                </a:lnSpc>
                <a:spcAft>
                  <a:spcPts val="3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Episdoe Title</a:t>
              </a:r>
            </a:p>
            <a:p>
              <a:pPr rtl="0">
                <a:lnSpc>
                  <a:spcPts val="12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accusantium dolor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endParaRPr lang="en-US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264025" y="1692713"/>
              <a:ext cx="4287838" cy="703184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Episdoe Title</a:t>
              </a:r>
            </a:p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accusantium dolor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eaque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ipsa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quae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ab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illo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inventore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veritatis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et quasi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architecto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beatae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dicta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sunt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explicabo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64025" y="2729568"/>
              <a:ext cx="4287838" cy="703184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Episdoe Title</a:t>
              </a:r>
            </a:p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accusantium dolor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eaque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ipsa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quae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ab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illo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inventore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veritatis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et quasi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architecto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beatae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dicta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sunt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explicabo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264025" y="3771429"/>
              <a:ext cx="4287838" cy="703184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1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Episdoe Title</a:t>
              </a:r>
            </a:p>
            <a:p>
              <a:pPr algn="just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accusantium dolor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laudan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totam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rem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aperiam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,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eaque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ipsa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quae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ab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illo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inventore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veritatis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et quasi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architecto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beatae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dicta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sunt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explicabo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. 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449590" y="1739573"/>
              <a:ext cx="1481077" cy="2680939"/>
              <a:chOff x="2449590" y="1739573"/>
              <a:chExt cx="1481077" cy="2680939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5400000">
                <a:off x="1924844" y="3081444"/>
                <a:ext cx="2095500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2971800" y="2033694"/>
                <a:ext cx="365760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971800" y="4128400"/>
                <a:ext cx="365760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stCxn id="22" idx="4"/>
              </p:cNvCxnSpPr>
              <p:nvPr/>
            </p:nvCxnSpPr>
            <p:spPr>
              <a:xfrm flipV="1">
                <a:off x="2510790" y="3081841"/>
                <a:ext cx="457200" cy="163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val 12"/>
              <p:cNvSpPr/>
              <p:nvPr/>
            </p:nvSpPr>
            <p:spPr>
              <a:xfrm>
                <a:off x="3340463" y="1739573"/>
                <a:ext cx="590204" cy="59020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971800" y="3081098"/>
                <a:ext cx="365760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al 14"/>
              <p:cNvSpPr/>
              <p:nvPr/>
            </p:nvSpPr>
            <p:spPr>
              <a:xfrm>
                <a:off x="3340463" y="2782558"/>
                <a:ext cx="590204" cy="59020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340463" y="3830308"/>
                <a:ext cx="590204" cy="590204"/>
              </a:xfrm>
              <a:prstGeom prst="ellipse">
                <a:avLst/>
              </a:prstGeom>
              <a:solidFill>
                <a:schemeClr val="accent4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409608" y="1843099"/>
                <a:ext cx="472435" cy="327657"/>
              </a:xfrm>
              <a:prstGeom prst="rect">
                <a:avLst/>
              </a:prstGeom>
              <a:noFill/>
            </p:spPr>
            <p:txBody>
              <a:bodyPr wrap="square" lIns="0" tIns="0" rIns="0" bIns="0" rtlCol="1" anchor="t" anchorCtr="0">
                <a:noAutofit/>
              </a:bodyPr>
              <a:lstStyle/>
              <a:p>
                <a:pPr algn="ctr" rtl="0"/>
                <a:r>
                  <a:rPr lang="en-US" sz="2200" dirty="0" smtClean="0">
                    <a:solidFill>
                      <a:schemeClr val="bg1"/>
                    </a:solidFill>
                    <a:latin typeface="Lato Black" pitchFamily="34" charset="0"/>
                    <a:ea typeface="Open Sans" pitchFamily="34" charset="0"/>
                    <a:cs typeface="Open Sans" pitchFamily="34" charset="0"/>
                  </a:rPr>
                  <a:t>1</a:t>
                </a:r>
                <a:endParaRPr lang="x-none" sz="2200" dirty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409608" y="2907128"/>
                <a:ext cx="472435" cy="329410"/>
              </a:xfrm>
              <a:prstGeom prst="rect">
                <a:avLst/>
              </a:prstGeom>
              <a:noFill/>
            </p:spPr>
            <p:txBody>
              <a:bodyPr wrap="square" lIns="0" tIns="0" rIns="0" bIns="0" rtlCol="1" anchor="t" anchorCtr="0">
                <a:noAutofit/>
              </a:bodyPr>
              <a:lstStyle/>
              <a:p>
                <a:pPr algn="ctr" rtl="0"/>
                <a:r>
                  <a:rPr lang="en-US" sz="2200" dirty="0" smtClean="0">
                    <a:solidFill>
                      <a:schemeClr val="bg1"/>
                    </a:solidFill>
                    <a:latin typeface="Lato Black" pitchFamily="34" charset="0"/>
                    <a:ea typeface="Open Sans" pitchFamily="34" charset="0"/>
                    <a:cs typeface="Open Sans" pitchFamily="34" charset="0"/>
                  </a:rPr>
                  <a:t>2</a:t>
                </a:r>
                <a:endParaRPr lang="x-none" sz="2200" dirty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409608" y="3942479"/>
                <a:ext cx="472435" cy="301111"/>
              </a:xfrm>
              <a:prstGeom prst="rect">
                <a:avLst/>
              </a:prstGeom>
              <a:noFill/>
            </p:spPr>
            <p:txBody>
              <a:bodyPr wrap="square" lIns="0" tIns="0" rIns="0" bIns="0" rtlCol="1" anchor="t" anchorCtr="0">
                <a:noAutofit/>
              </a:bodyPr>
              <a:lstStyle/>
              <a:p>
                <a:pPr algn="ctr" rtl="0"/>
                <a:r>
                  <a:rPr lang="en-US" sz="2200" dirty="0" smtClean="0">
                    <a:solidFill>
                      <a:schemeClr val="bg1"/>
                    </a:solidFill>
                    <a:latin typeface="Lato Black" pitchFamily="34" charset="0"/>
                    <a:ea typeface="Open Sans" pitchFamily="34" charset="0"/>
                    <a:cs typeface="Open Sans" pitchFamily="34" charset="0"/>
                  </a:rPr>
                  <a:t>3</a:t>
                </a:r>
                <a:endParaRPr lang="x-none" sz="2200" dirty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 rot="16200000">
                <a:off x="2449590" y="3052879"/>
                <a:ext cx="61200" cy="612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x-none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Video Content Ways</a:t>
            </a:r>
            <a:endParaRPr 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Inset your subtitle here. This is a good space for a short subtitle</a:t>
            </a:r>
            <a:endParaRPr lang="x-non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98490" y="1730814"/>
            <a:ext cx="7953375" cy="2779335"/>
            <a:chOff x="598488" y="1730813"/>
            <a:chExt cx="7953375" cy="2779335"/>
          </a:xfrm>
        </p:grpSpPr>
        <p:sp>
          <p:nvSpPr>
            <p:cNvPr id="11" name="TextBox 10"/>
            <p:cNvSpPr txBox="1"/>
            <p:nvPr/>
          </p:nvSpPr>
          <p:spPr>
            <a:xfrm>
              <a:off x="3724088" y="3620412"/>
              <a:ext cx="1695825" cy="688650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ctr" rtl="0">
                <a:lnSpc>
                  <a:spcPts val="1200"/>
                </a:lnSpc>
                <a:spcAft>
                  <a:spcPts val="600"/>
                </a:spcAft>
              </a:pPr>
              <a:r>
                <a:rPr lang="en-US" sz="12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Episdoe Title</a:t>
              </a:r>
            </a:p>
            <a:p>
              <a:pPr algn="ctr" rtl="0">
                <a:lnSpc>
                  <a:spcPts val="1200"/>
                </a:lnSpc>
                <a:spcAft>
                  <a:spcPts val="1200"/>
                </a:spcAft>
              </a:pP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8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atem accusantium dolor </a:t>
              </a:r>
              <a:r>
                <a:rPr lang="en-US" sz="85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emque</a:t>
              </a:r>
              <a:endParaRPr lang="en-US" sz="8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ato" pitchFamily="34" charset="0"/>
                <a:ea typeface="Open Sans" pitchFamily="34" charset="0"/>
                <a:cs typeface="Open Sans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951662" y="1730813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951662" y="2767668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iciatis unde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51662" y="3809529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algn="l"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iciatis unde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 rot="5400000">
              <a:off x="4699777" y="3119544"/>
              <a:ext cx="209550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5746733" y="2071794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5746733" y="4166500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5308395" y="3121683"/>
              <a:ext cx="434528" cy="348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115396" y="1777673"/>
              <a:ext cx="590204" cy="590204"/>
            </a:xfrm>
            <a:prstGeom prst="ellipse">
              <a:avLst/>
            </a:prstGeom>
            <a:solidFill>
              <a:schemeClr val="accent4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746733" y="3122631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115396" y="2820658"/>
              <a:ext cx="590204" cy="590204"/>
            </a:xfrm>
            <a:prstGeom prst="ellipse">
              <a:avLst/>
            </a:prstGeom>
            <a:solidFill>
              <a:schemeClr val="accent5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6" name="Oval 15"/>
            <p:cNvSpPr/>
            <p:nvPr/>
          </p:nvSpPr>
          <p:spPr>
            <a:xfrm>
              <a:off x="6115396" y="3868408"/>
              <a:ext cx="590204" cy="590204"/>
            </a:xfrm>
            <a:prstGeom prst="ellipse">
              <a:avLst/>
            </a:prstGeom>
            <a:solidFill>
              <a:schemeClr val="accent6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84541" y="1889512"/>
              <a:ext cx="472435" cy="32765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4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184541" y="2945228"/>
              <a:ext cx="472435" cy="329410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5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184541" y="3980579"/>
              <a:ext cx="472435" cy="30111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6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16200000">
              <a:off x="2348723" y="3115153"/>
              <a:ext cx="209550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3031507" y="4162903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3031507" y="2068197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3401077" y="3116709"/>
              <a:ext cx="444228" cy="732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 rot="10800000">
              <a:off x="2438400" y="3868408"/>
              <a:ext cx="590204" cy="590204"/>
            </a:xfrm>
            <a:prstGeom prst="ellipse">
              <a:avLst/>
            </a:prstGeom>
            <a:solidFill>
              <a:schemeClr val="accent3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10800000">
              <a:off x="3031507" y="3116281"/>
              <a:ext cx="365760" cy="15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 rot="10800000">
              <a:off x="2438400" y="2825423"/>
              <a:ext cx="590204" cy="59020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3" name="Oval 32"/>
            <p:cNvSpPr/>
            <p:nvPr/>
          </p:nvSpPr>
          <p:spPr>
            <a:xfrm rot="10800000">
              <a:off x="2438400" y="1777673"/>
              <a:ext cx="590204" cy="5902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505195" y="1889512"/>
              <a:ext cx="472435" cy="327657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1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505195" y="2945228"/>
              <a:ext cx="472435" cy="329410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2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05195" y="3980579"/>
              <a:ext cx="472435" cy="301111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/>
            <a:p>
              <a:pPr algn="ctr" rtl="0"/>
              <a:r>
                <a:rPr lang="en-US" sz="2200" dirty="0" smtClean="0">
                  <a:solidFill>
                    <a:schemeClr val="bg1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3</a:t>
              </a:r>
              <a:endParaRPr lang="x-none" sz="2200" dirty="0">
                <a:solidFill>
                  <a:schemeClr val="bg1"/>
                </a:solidFill>
                <a:latin typeface="Lato Black" pitchFamily="34" charset="0"/>
                <a:ea typeface="Open Sans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98488" y="1730813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persp iciatis unde omnis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natus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8488" y="2767668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iciatis unde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8488" y="3809529"/>
              <a:ext cx="1600201" cy="700619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1000" dirty="0" smtClean="0">
                  <a:solidFill>
                    <a:schemeClr val="tx2"/>
                  </a:solidFill>
                  <a:latin typeface="Lato Black" pitchFamily="34" charset="0"/>
                  <a:ea typeface="Open Sans" pitchFamily="34" charset="0"/>
                  <a:cs typeface="Open Sans" pitchFamily="34" charset="0"/>
                </a:rPr>
                <a:t>Lorem Title</a:t>
              </a:r>
            </a:p>
            <a:p>
              <a:pPr rtl="0">
                <a:lnSpc>
                  <a:spcPts val="1300"/>
                </a:lnSpc>
                <a:spcAft>
                  <a:spcPts val="300"/>
                </a:spcAft>
              </a:pP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Sed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ut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persp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iciatis unde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omnis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iste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natus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error sit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volupt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atem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accusa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</a:t>
              </a:r>
              <a:r>
                <a:rPr lang="en-US" sz="9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ntium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itchFamily="34" charset="0"/>
                  <a:ea typeface="Open Sans" pitchFamily="34" charset="0"/>
                  <a:cs typeface="Open Sans" pitchFamily="34" charset="0"/>
                </a:rPr>
                <a:t> vitae dolor.</a:t>
              </a:r>
            </a:p>
          </p:txBody>
        </p:sp>
        <p:sp>
          <p:nvSpPr>
            <p:cNvPr id="38" name="Freeform 202"/>
            <p:cNvSpPr>
              <a:spLocks noEditPoints="1"/>
            </p:cNvSpPr>
            <p:nvPr/>
          </p:nvSpPr>
          <p:spPr bwMode="auto">
            <a:xfrm>
              <a:off x="4263880" y="2904348"/>
              <a:ext cx="616240" cy="442428"/>
            </a:xfrm>
            <a:custGeom>
              <a:avLst/>
              <a:gdLst>
                <a:gd name="T0" fmla="*/ 312 w 312"/>
                <a:gd name="T1" fmla="*/ 32 h 223"/>
                <a:gd name="T2" fmla="*/ 312 w 312"/>
                <a:gd name="T3" fmla="*/ 13 h 223"/>
                <a:gd name="T4" fmla="*/ 312 w 312"/>
                <a:gd name="T5" fmla="*/ 13 h 223"/>
                <a:gd name="T6" fmla="*/ 311 w 312"/>
                <a:gd name="T7" fmla="*/ 8 h 223"/>
                <a:gd name="T8" fmla="*/ 308 w 312"/>
                <a:gd name="T9" fmla="*/ 4 h 223"/>
                <a:gd name="T10" fmla="*/ 304 w 312"/>
                <a:gd name="T11" fmla="*/ 1 h 223"/>
                <a:gd name="T12" fmla="*/ 299 w 312"/>
                <a:gd name="T13" fmla="*/ 0 h 223"/>
                <a:gd name="T14" fmla="*/ 12 w 312"/>
                <a:gd name="T15" fmla="*/ 0 h 223"/>
                <a:gd name="T16" fmla="*/ 12 w 312"/>
                <a:gd name="T17" fmla="*/ 0 h 223"/>
                <a:gd name="T18" fmla="*/ 7 w 312"/>
                <a:gd name="T19" fmla="*/ 1 h 223"/>
                <a:gd name="T20" fmla="*/ 4 w 312"/>
                <a:gd name="T21" fmla="*/ 4 h 223"/>
                <a:gd name="T22" fmla="*/ 1 w 312"/>
                <a:gd name="T23" fmla="*/ 8 h 223"/>
                <a:gd name="T24" fmla="*/ 0 w 312"/>
                <a:gd name="T25" fmla="*/ 13 h 223"/>
                <a:gd name="T26" fmla="*/ 0 w 312"/>
                <a:gd name="T27" fmla="*/ 32 h 223"/>
                <a:gd name="T28" fmla="*/ 32 w 312"/>
                <a:gd name="T29" fmla="*/ 32 h 223"/>
                <a:gd name="T30" fmla="*/ 32 w 312"/>
                <a:gd name="T31" fmla="*/ 64 h 223"/>
                <a:gd name="T32" fmla="*/ 0 w 312"/>
                <a:gd name="T33" fmla="*/ 64 h 223"/>
                <a:gd name="T34" fmla="*/ 0 w 312"/>
                <a:gd name="T35" fmla="*/ 96 h 223"/>
                <a:gd name="T36" fmla="*/ 32 w 312"/>
                <a:gd name="T37" fmla="*/ 96 h 223"/>
                <a:gd name="T38" fmla="*/ 32 w 312"/>
                <a:gd name="T39" fmla="*/ 127 h 223"/>
                <a:gd name="T40" fmla="*/ 0 w 312"/>
                <a:gd name="T41" fmla="*/ 127 h 223"/>
                <a:gd name="T42" fmla="*/ 0 w 312"/>
                <a:gd name="T43" fmla="*/ 159 h 223"/>
                <a:gd name="T44" fmla="*/ 32 w 312"/>
                <a:gd name="T45" fmla="*/ 159 h 223"/>
                <a:gd name="T46" fmla="*/ 32 w 312"/>
                <a:gd name="T47" fmla="*/ 191 h 223"/>
                <a:gd name="T48" fmla="*/ 0 w 312"/>
                <a:gd name="T49" fmla="*/ 191 h 223"/>
                <a:gd name="T50" fmla="*/ 0 w 312"/>
                <a:gd name="T51" fmla="*/ 211 h 223"/>
                <a:gd name="T52" fmla="*/ 0 w 312"/>
                <a:gd name="T53" fmla="*/ 211 h 223"/>
                <a:gd name="T54" fmla="*/ 1 w 312"/>
                <a:gd name="T55" fmla="*/ 215 h 223"/>
                <a:gd name="T56" fmla="*/ 4 w 312"/>
                <a:gd name="T57" fmla="*/ 219 h 223"/>
                <a:gd name="T58" fmla="*/ 7 w 312"/>
                <a:gd name="T59" fmla="*/ 222 h 223"/>
                <a:gd name="T60" fmla="*/ 12 w 312"/>
                <a:gd name="T61" fmla="*/ 223 h 223"/>
                <a:gd name="T62" fmla="*/ 299 w 312"/>
                <a:gd name="T63" fmla="*/ 223 h 223"/>
                <a:gd name="T64" fmla="*/ 299 w 312"/>
                <a:gd name="T65" fmla="*/ 223 h 223"/>
                <a:gd name="T66" fmla="*/ 304 w 312"/>
                <a:gd name="T67" fmla="*/ 222 h 223"/>
                <a:gd name="T68" fmla="*/ 308 w 312"/>
                <a:gd name="T69" fmla="*/ 219 h 223"/>
                <a:gd name="T70" fmla="*/ 311 w 312"/>
                <a:gd name="T71" fmla="*/ 215 h 223"/>
                <a:gd name="T72" fmla="*/ 312 w 312"/>
                <a:gd name="T73" fmla="*/ 211 h 223"/>
                <a:gd name="T74" fmla="*/ 312 w 312"/>
                <a:gd name="T75" fmla="*/ 191 h 223"/>
                <a:gd name="T76" fmla="*/ 280 w 312"/>
                <a:gd name="T77" fmla="*/ 191 h 223"/>
                <a:gd name="T78" fmla="*/ 280 w 312"/>
                <a:gd name="T79" fmla="*/ 159 h 223"/>
                <a:gd name="T80" fmla="*/ 312 w 312"/>
                <a:gd name="T81" fmla="*/ 159 h 223"/>
                <a:gd name="T82" fmla="*/ 312 w 312"/>
                <a:gd name="T83" fmla="*/ 127 h 223"/>
                <a:gd name="T84" fmla="*/ 280 w 312"/>
                <a:gd name="T85" fmla="*/ 127 h 223"/>
                <a:gd name="T86" fmla="*/ 280 w 312"/>
                <a:gd name="T87" fmla="*/ 96 h 223"/>
                <a:gd name="T88" fmla="*/ 312 w 312"/>
                <a:gd name="T89" fmla="*/ 96 h 223"/>
                <a:gd name="T90" fmla="*/ 312 w 312"/>
                <a:gd name="T91" fmla="*/ 64 h 223"/>
                <a:gd name="T92" fmla="*/ 280 w 312"/>
                <a:gd name="T93" fmla="*/ 64 h 223"/>
                <a:gd name="T94" fmla="*/ 280 w 312"/>
                <a:gd name="T95" fmla="*/ 32 h 223"/>
                <a:gd name="T96" fmla="*/ 312 w 312"/>
                <a:gd name="T97" fmla="*/ 32 h 223"/>
                <a:gd name="T98" fmla="*/ 121 w 312"/>
                <a:gd name="T99" fmla="*/ 159 h 223"/>
                <a:gd name="T100" fmla="*/ 121 w 312"/>
                <a:gd name="T101" fmla="*/ 64 h 223"/>
                <a:gd name="T102" fmla="*/ 200 w 312"/>
                <a:gd name="T103" fmla="*/ 111 h 223"/>
                <a:gd name="T104" fmla="*/ 121 w 312"/>
                <a:gd name="T105" fmla="*/ 159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2" h="223">
                  <a:moveTo>
                    <a:pt x="312" y="32"/>
                  </a:moveTo>
                  <a:lnTo>
                    <a:pt x="312" y="13"/>
                  </a:lnTo>
                  <a:lnTo>
                    <a:pt x="312" y="13"/>
                  </a:lnTo>
                  <a:lnTo>
                    <a:pt x="311" y="8"/>
                  </a:lnTo>
                  <a:lnTo>
                    <a:pt x="308" y="4"/>
                  </a:lnTo>
                  <a:lnTo>
                    <a:pt x="304" y="1"/>
                  </a:lnTo>
                  <a:lnTo>
                    <a:pt x="299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32"/>
                  </a:lnTo>
                  <a:lnTo>
                    <a:pt x="32" y="32"/>
                  </a:lnTo>
                  <a:lnTo>
                    <a:pt x="32" y="64"/>
                  </a:lnTo>
                  <a:lnTo>
                    <a:pt x="0" y="64"/>
                  </a:lnTo>
                  <a:lnTo>
                    <a:pt x="0" y="96"/>
                  </a:lnTo>
                  <a:lnTo>
                    <a:pt x="32" y="96"/>
                  </a:lnTo>
                  <a:lnTo>
                    <a:pt x="32" y="127"/>
                  </a:lnTo>
                  <a:lnTo>
                    <a:pt x="0" y="127"/>
                  </a:lnTo>
                  <a:lnTo>
                    <a:pt x="0" y="159"/>
                  </a:lnTo>
                  <a:lnTo>
                    <a:pt x="32" y="159"/>
                  </a:lnTo>
                  <a:lnTo>
                    <a:pt x="32" y="191"/>
                  </a:lnTo>
                  <a:lnTo>
                    <a:pt x="0" y="191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" y="215"/>
                  </a:lnTo>
                  <a:lnTo>
                    <a:pt x="4" y="219"/>
                  </a:lnTo>
                  <a:lnTo>
                    <a:pt x="7" y="222"/>
                  </a:lnTo>
                  <a:lnTo>
                    <a:pt x="12" y="223"/>
                  </a:lnTo>
                  <a:lnTo>
                    <a:pt x="299" y="223"/>
                  </a:lnTo>
                  <a:lnTo>
                    <a:pt x="299" y="223"/>
                  </a:lnTo>
                  <a:lnTo>
                    <a:pt x="304" y="222"/>
                  </a:lnTo>
                  <a:lnTo>
                    <a:pt x="308" y="219"/>
                  </a:lnTo>
                  <a:lnTo>
                    <a:pt x="311" y="215"/>
                  </a:lnTo>
                  <a:lnTo>
                    <a:pt x="312" y="211"/>
                  </a:lnTo>
                  <a:lnTo>
                    <a:pt x="312" y="191"/>
                  </a:lnTo>
                  <a:lnTo>
                    <a:pt x="280" y="191"/>
                  </a:lnTo>
                  <a:lnTo>
                    <a:pt x="280" y="159"/>
                  </a:lnTo>
                  <a:lnTo>
                    <a:pt x="312" y="159"/>
                  </a:lnTo>
                  <a:lnTo>
                    <a:pt x="312" y="127"/>
                  </a:lnTo>
                  <a:lnTo>
                    <a:pt x="280" y="127"/>
                  </a:lnTo>
                  <a:lnTo>
                    <a:pt x="280" y="96"/>
                  </a:lnTo>
                  <a:lnTo>
                    <a:pt x="312" y="96"/>
                  </a:lnTo>
                  <a:lnTo>
                    <a:pt x="312" y="64"/>
                  </a:lnTo>
                  <a:lnTo>
                    <a:pt x="280" y="64"/>
                  </a:lnTo>
                  <a:lnTo>
                    <a:pt x="280" y="32"/>
                  </a:lnTo>
                  <a:lnTo>
                    <a:pt x="312" y="32"/>
                  </a:lnTo>
                  <a:close/>
                  <a:moveTo>
                    <a:pt x="121" y="159"/>
                  </a:moveTo>
                  <a:lnTo>
                    <a:pt x="121" y="64"/>
                  </a:lnTo>
                  <a:lnTo>
                    <a:pt x="200" y="111"/>
                  </a:lnTo>
                  <a:lnTo>
                    <a:pt x="121" y="15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 rot="16200000">
              <a:off x="3845305" y="3086476"/>
              <a:ext cx="61200" cy="61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  <p:sp>
          <p:nvSpPr>
            <p:cNvPr id="40" name="Oval 39"/>
            <p:cNvSpPr/>
            <p:nvPr/>
          </p:nvSpPr>
          <p:spPr>
            <a:xfrm rot="16200000">
              <a:off x="5247195" y="3092826"/>
              <a:ext cx="61200" cy="61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</p:spTree>
  </p:cSld>
  <p:clrMapOvr>
    <a:masterClrMapping/>
  </p:clrMapOvr>
  <p:transition xmlns:p14="http://schemas.microsoft.com/office/powerpoint/2010/main" spd="slow" advClick="0" advTm="2000">
    <p:cover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4483</TotalTime>
  <Words>724</Words>
  <Application>Microsoft Macintosh PowerPoint</Application>
  <PresentationFormat>On-screen Show (16:9)</PresentationFormat>
  <Paragraphs>103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Jafar Rafiee</dc:creator>
  <cp:lastModifiedBy>Ardho Fortana</cp:lastModifiedBy>
  <cp:revision>1451</cp:revision>
  <dcterms:created xsi:type="dcterms:W3CDTF">2008-06-20T21:05:47Z</dcterms:created>
  <dcterms:modified xsi:type="dcterms:W3CDTF">2015-04-06T07:32:17Z</dcterms:modified>
</cp:coreProperties>
</file>